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18"/>
  </p:notesMasterIdLst>
  <p:sldIdLst>
    <p:sldId id="256" r:id="rId2"/>
    <p:sldId id="258" r:id="rId3"/>
    <p:sldId id="296" r:id="rId4"/>
    <p:sldId id="298" r:id="rId5"/>
    <p:sldId id="299" r:id="rId6"/>
    <p:sldId id="297" r:id="rId7"/>
    <p:sldId id="300" r:id="rId8"/>
    <p:sldId id="307" r:id="rId9"/>
    <p:sldId id="302" r:id="rId10"/>
    <p:sldId id="301" r:id="rId11"/>
    <p:sldId id="304" r:id="rId12"/>
    <p:sldId id="303" r:id="rId13"/>
    <p:sldId id="305" r:id="rId14"/>
    <p:sldId id="306" r:id="rId15"/>
    <p:sldId id="309" r:id="rId16"/>
    <p:sldId id="29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748CE-6553-447D-B196-CE1202DC4350}" v="688" dt="2023-09-18T12:08:25.442"/>
    <p1510:client id="{7D0D651B-D381-43A5-8DC5-B832779D9D7C}" v="602" dt="2023-09-17T18:21:49.799"/>
    <p1510:client id="{C73903CF-84AC-4D6D-B70A-75DC9D3ADA8E}" v="1" dt="2023-09-18T11:58:28.761"/>
  </p1510:revLst>
</p1510:revInfo>
</file>

<file path=ppt/tableStyles.xml><?xml version="1.0" encoding="utf-8"?>
<a:tblStyleLst xmlns:a="http://schemas.openxmlformats.org/drawingml/2006/main" def="{C26FF833-3159-496E-B729-CAF54D1A989B}">
  <a:tblStyle styleId="{C26FF833-3159-496E-B729-CAF54D1A989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D64BAA-2A66-401A-97F2-24B92455EDC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esar Lelis Brandão" userId="3b512ad89c9e87a7" providerId="LiveId" clId="{43C748CE-6553-447D-B196-CE1202DC4350}"/>
    <pc:docChg chg="addSld delSld modSld">
      <pc:chgData name="Afonso Cesar Lelis Brandão" userId="3b512ad89c9e87a7" providerId="LiveId" clId="{43C748CE-6553-447D-B196-CE1202DC4350}" dt="2023-09-18T12:08:50.431" v="691" actId="14100"/>
      <pc:docMkLst>
        <pc:docMk/>
      </pc:docMkLst>
      <pc:sldChg chg="modSp">
        <pc:chgData name="Afonso Cesar Lelis Brandão" userId="3b512ad89c9e87a7" providerId="LiveId" clId="{43C748CE-6553-447D-B196-CE1202DC4350}" dt="2023-09-18T12:08:25.442" v="688" actId="20577"/>
        <pc:sldMkLst>
          <pc:docMk/>
          <pc:sldMk cId="2846644121" sldId="296"/>
        </pc:sldMkLst>
        <pc:graphicFrameChg chg="mod">
          <ac:chgData name="Afonso Cesar Lelis Brandão" userId="3b512ad89c9e87a7" providerId="LiveId" clId="{43C748CE-6553-447D-B196-CE1202DC4350}" dt="2023-09-18T12:08:25.442" v="688" actId="20577"/>
          <ac:graphicFrameMkLst>
            <pc:docMk/>
            <pc:sldMk cId="2846644121" sldId="296"/>
            <ac:graphicFrameMk id="2" creationId="{747C3370-3D10-9E63-3408-C667CE14CD9C}"/>
          </ac:graphicFrameMkLst>
        </pc:graphicFrameChg>
      </pc:sldChg>
      <pc:sldChg chg="modSp mod">
        <pc:chgData name="Afonso Cesar Lelis Brandão" userId="3b512ad89c9e87a7" providerId="LiveId" clId="{43C748CE-6553-447D-B196-CE1202DC4350}" dt="2023-09-18T12:08:50.431" v="691" actId="14100"/>
        <pc:sldMkLst>
          <pc:docMk/>
          <pc:sldMk cId="699566405" sldId="304"/>
        </pc:sldMkLst>
        <pc:picChg chg="mod">
          <ac:chgData name="Afonso Cesar Lelis Brandão" userId="3b512ad89c9e87a7" providerId="LiveId" clId="{43C748CE-6553-447D-B196-CE1202DC4350}" dt="2023-09-18T12:08:50.431" v="691" actId="14100"/>
          <ac:picMkLst>
            <pc:docMk/>
            <pc:sldMk cId="699566405" sldId="304"/>
            <ac:picMk id="3" creationId="{DFD49381-6D93-8F56-DC04-5E98EC87EC70}"/>
          </ac:picMkLst>
        </pc:picChg>
      </pc:sldChg>
      <pc:sldChg chg="del">
        <pc:chgData name="Afonso Cesar Lelis Brandão" userId="3b512ad89c9e87a7" providerId="LiveId" clId="{43C748CE-6553-447D-B196-CE1202DC4350}" dt="2023-09-18T12:02:45.410" v="1" actId="47"/>
        <pc:sldMkLst>
          <pc:docMk/>
          <pc:sldMk cId="4151751141" sldId="308"/>
        </pc:sldMkLst>
      </pc:sldChg>
      <pc:sldChg chg="modSp add">
        <pc:chgData name="Afonso Cesar Lelis Brandão" userId="3b512ad89c9e87a7" providerId="LiveId" clId="{43C748CE-6553-447D-B196-CE1202DC4350}" dt="2023-09-18T12:07:51.272" v="686" actId="20577"/>
        <pc:sldMkLst>
          <pc:docMk/>
          <pc:sldMk cId="3194539256" sldId="309"/>
        </pc:sldMkLst>
        <pc:graphicFrameChg chg="mod">
          <ac:chgData name="Afonso Cesar Lelis Brandão" userId="3b512ad89c9e87a7" providerId="LiveId" clId="{43C748CE-6553-447D-B196-CE1202DC4350}" dt="2023-09-18T12:07:51.272" v="686" actId="20577"/>
          <ac:graphicFrameMkLst>
            <pc:docMk/>
            <pc:sldMk cId="3194539256" sldId="309"/>
            <ac:graphicFrameMk id="2" creationId="{6E3F4412-7C8B-D951-86D6-513A64E006EE}"/>
          </ac:graphicFrameMkLst>
        </pc:graphicFrameChg>
      </pc:sldChg>
    </pc:docChg>
  </pc:docChgLst>
  <pc:docChgLst>
    <pc:chgData name="Afonso Cesar Lelis Brandão" userId="3b512ad89c9e87a7" providerId="Windows Live" clId="Web-{C73903CF-84AC-4D6D-B70A-75DC9D3ADA8E}"/>
    <pc:docChg chg="addSld modSld">
      <pc:chgData name="Afonso Cesar Lelis Brandão" userId="3b512ad89c9e87a7" providerId="Windows Live" clId="Web-{C73903CF-84AC-4D6D-B70A-75DC9D3ADA8E}" dt="2023-09-18T11:58:28.761" v="30"/>
      <pc:docMkLst>
        <pc:docMk/>
      </pc:docMkLst>
      <pc:sldChg chg="modSp">
        <pc:chgData name="Afonso Cesar Lelis Brandão" userId="3b512ad89c9e87a7" providerId="Windows Live" clId="Web-{C73903CF-84AC-4D6D-B70A-75DC9D3ADA8E}" dt="2023-09-18T11:05:21.622" v="29" actId="20577"/>
        <pc:sldMkLst>
          <pc:docMk/>
          <pc:sldMk cId="2846644121" sldId="296"/>
        </pc:sldMkLst>
        <pc:graphicFrameChg chg="modGraphic">
          <ac:chgData name="Afonso Cesar Lelis Brandão" userId="3b512ad89c9e87a7" providerId="Windows Live" clId="Web-{C73903CF-84AC-4D6D-B70A-75DC9D3ADA8E}" dt="2023-09-18T11:05:21.622" v="29" actId="20577"/>
          <ac:graphicFrameMkLst>
            <pc:docMk/>
            <pc:sldMk cId="2846644121" sldId="296"/>
            <ac:graphicFrameMk id="2" creationId="{747C3370-3D10-9E63-3408-C667CE14CD9C}"/>
          </ac:graphicFrameMkLst>
        </pc:graphicFrameChg>
      </pc:sldChg>
      <pc:sldChg chg="new">
        <pc:chgData name="Afonso Cesar Lelis Brandão" userId="3b512ad89c9e87a7" providerId="Windows Live" clId="Web-{C73903CF-84AC-4D6D-B70A-75DC9D3ADA8E}" dt="2023-09-18T11:58:28.761" v="30"/>
        <pc:sldMkLst>
          <pc:docMk/>
          <pc:sldMk cId="4151751141" sldId="308"/>
        </pc:sldMkLst>
      </pc:sldChg>
    </pc:docChg>
  </pc:docChgLst>
  <pc:docChgLst>
    <pc:chgData name="Afonso Cesar Lelis Brandão" userId="3b512ad89c9e87a7" providerId="LiveId" clId="{7D0D651B-D381-43A5-8DC5-B832779D9D7C}"/>
    <pc:docChg chg="undo custSel addSld delSld modSld sldOrd delMainMaster">
      <pc:chgData name="Afonso Cesar Lelis Brandão" userId="3b512ad89c9e87a7" providerId="LiveId" clId="{7D0D651B-D381-43A5-8DC5-B832779D9D7C}" dt="2023-09-17T18:21:49.799" v="1185" actId="20577"/>
      <pc:docMkLst>
        <pc:docMk/>
      </pc:docMkLst>
      <pc:sldChg chg="modSp mod">
        <pc:chgData name="Afonso Cesar Lelis Brandão" userId="3b512ad89c9e87a7" providerId="LiveId" clId="{7D0D651B-D381-43A5-8DC5-B832779D9D7C}" dt="2023-09-17T14:49:38.900" v="22" actId="20577"/>
        <pc:sldMkLst>
          <pc:docMk/>
          <pc:sldMk cId="0" sldId="256"/>
        </pc:sldMkLst>
        <pc:spChg chg="mod">
          <ac:chgData name="Afonso Cesar Lelis Brandão" userId="3b512ad89c9e87a7" providerId="LiveId" clId="{7D0D651B-D381-43A5-8DC5-B832779D9D7C}" dt="2023-09-17T14:49:38.900" v="22" actId="20577"/>
          <ac:spMkLst>
            <pc:docMk/>
            <pc:sldMk cId="0" sldId="256"/>
            <ac:spMk id="257" creationId="{00000000-0000-0000-0000-000000000000}"/>
          </ac:spMkLst>
        </pc:spChg>
      </pc:sldChg>
      <pc:sldChg chg="del">
        <pc:chgData name="Afonso Cesar Lelis Brandão" userId="3b512ad89c9e87a7" providerId="LiveId" clId="{7D0D651B-D381-43A5-8DC5-B832779D9D7C}" dt="2023-09-17T14:49:46.337" v="23" actId="47"/>
        <pc:sldMkLst>
          <pc:docMk/>
          <pc:sldMk cId="0" sldId="257"/>
        </pc:sldMkLst>
      </pc:sldChg>
      <pc:sldChg chg="addSp delSp modSp mod">
        <pc:chgData name="Afonso Cesar Lelis Brandão" userId="3b512ad89c9e87a7" providerId="LiveId" clId="{7D0D651B-D381-43A5-8DC5-B832779D9D7C}" dt="2023-09-17T14:50:22.931" v="40" actId="1076"/>
        <pc:sldMkLst>
          <pc:docMk/>
          <pc:sldMk cId="0" sldId="258"/>
        </pc:sldMkLst>
        <pc:spChg chg="mod">
          <ac:chgData name="Afonso Cesar Lelis Brandão" userId="3b512ad89c9e87a7" providerId="LiveId" clId="{7D0D651B-D381-43A5-8DC5-B832779D9D7C}" dt="2023-09-17T14:49:53.268" v="35" actId="20577"/>
          <ac:spMkLst>
            <pc:docMk/>
            <pc:sldMk cId="0" sldId="258"/>
            <ac:spMk id="270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4:50:14.940" v="36" actId="478"/>
          <ac:spMkLst>
            <pc:docMk/>
            <pc:sldMk cId="0" sldId="258"/>
            <ac:spMk id="271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4:50:16.774" v="37" actId="478"/>
          <ac:spMkLst>
            <pc:docMk/>
            <pc:sldMk cId="0" sldId="258"/>
            <ac:spMk id="273" creationId="{00000000-0000-0000-0000-000000000000}"/>
          </ac:spMkLst>
        </pc:spChg>
        <pc:picChg chg="add mod">
          <ac:chgData name="Afonso Cesar Lelis Brandão" userId="3b512ad89c9e87a7" providerId="LiveId" clId="{7D0D651B-D381-43A5-8DC5-B832779D9D7C}" dt="2023-09-17T14:50:22.931" v="40" actId="1076"/>
          <ac:picMkLst>
            <pc:docMk/>
            <pc:sldMk cId="0" sldId="258"/>
            <ac:picMk id="3" creationId="{1DE9B65E-DAA1-3606-E45E-38D0D33D89BC}"/>
          </ac:picMkLst>
        </pc:picChg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59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0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1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2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3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4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5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6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7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8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69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0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1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2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3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4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5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6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7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8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79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0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1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2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3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4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5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6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7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8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89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90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91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92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93"/>
        </pc:sldMkLst>
      </pc:sldChg>
      <pc:sldChg chg="del">
        <pc:chgData name="Afonso Cesar Lelis Brandão" userId="3b512ad89c9e87a7" providerId="LiveId" clId="{7D0D651B-D381-43A5-8DC5-B832779D9D7C}" dt="2023-09-17T18:04:53.667" v="641" actId="47"/>
        <pc:sldMkLst>
          <pc:docMk/>
          <pc:sldMk cId="0" sldId="294"/>
        </pc:sldMkLst>
      </pc:sldChg>
      <pc:sldChg chg="addSp delSp modSp add mod setBg">
        <pc:chgData name="Afonso Cesar Lelis Brandão" userId="3b512ad89c9e87a7" providerId="LiveId" clId="{7D0D651B-D381-43A5-8DC5-B832779D9D7C}" dt="2023-09-17T17:29:21.738" v="163" actId="12100"/>
        <pc:sldMkLst>
          <pc:docMk/>
          <pc:sldMk cId="2846644121" sldId="296"/>
        </pc:sldMkLst>
        <pc:spChg chg="mod">
          <ac:chgData name="Afonso Cesar Lelis Brandão" userId="3b512ad89c9e87a7" providerId="LiveId" clId="{7D0D651B-D381-43A5-8DC5-B832779D9D7C}" dt="2023-09-17T14:50:41.917" v="53" actId="20577"/>
          <ac:spMkLst>
            <pc:docMk/>
            <pc:sldMk cId="2846644121" sldId="296"/>
            <ac:spMk id="270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4:50:44.436" v="54" actId="478"/>
          <ac:spMkLst>
            <pc:docMk/>
            <pc:sldMk cId="2846644121" sldId="296"/>
            <ac:spMk id="271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4:50:45.523" v="55" actId="478"/>
          <ac:spMkLst>
            <pc:docMk/>
            <pc:sldMk cId="2846644121" sldId="296"/>
            <ac:spMk id="273" creationId="{00000000-0000-0000-0000-000000000000}"/>
          </ac:spMkLst>
        </pc:spChg>
        <pc:graphicFrameChg chg="add mod modGraphic">
          <ac:chgData name="Afonso Cesar Lelis Brandão" userId="3b512ad89c9e87a7" providerId="LiveId" clId="{7D0D651B-D381-43A5-8DC5-B832779D9D7C}" dt="2023-09-17T17:29:21.738" v="163" actId="12100"/>
          <ac:graphicFrameMkLst>
            <pc:docMk/>
            <pc:sldMk cId="2846644121" sldId="296"/>
            <ac:graphicFrameMk id="2" creationId="{747C3370-3D10-9E63-3408-C667CE14CD9C}"/>
          </ac:graphicFrameMkLst>
        </pc:graphicFrameChg>
        <pc:picChg chg="add del mod">
          <ac:chgData name="Afonso Cesar Lelis Brandão" userId="3b512ad89c9e87a7" providerId="LiveId" clId="{7D0D651B-D381-43A5-8DC5-B832779D9D7C}" dt="2023-09-17T15:07:35.035" v="60" actId="478"/>
          <ac:picMkLst>
            <pc:docMk/>
            <pc:sldMk cId="2846644121" sldId="296"/>
            <ac:picMk id="1026" creationId="{75E7FE2E-5ADC-F19E-70BF-156391F0CCC8}"/>
          </ac:picMkLst>
        </pc:picChg>
      </pc:sldChg>
      <pc:sldChg chg="addSp delSp modSp add mod">
        <pc:chgData name="Afonso Cesar Lelis Brandão" userId="3b512ad89c9e87a7" providerId="LiveId" clId="{7D0D651B-D381-43A5-8DC5-B832779D9D7C}" dt="2023-09-17T17:50:27.284" v="429" actId="478"/>
        <pc:sldMkLst>
          <pc:docMk/>
          <pc:sldMk cId="2206946483" sldId="297"/>
        </pc:sldMkLst>
        <pc:spChg chg="mod">
          <ac:chgData name="Afonso Cesar Lelis Brandão" userId="3b512ad89c9e87a7" providerId="LiveId" clId="{7D0D651B-D381-43A5-8DC5-B832779D9D7C}" dt="2023-09-17T17:43:46.026" v="422" actId="20577"/>
          <ac:spMkLst>
            <pc:docMk/>
            <pc:sldMk cId="2206946483" sldId="297"/>
            <ac:spMk id="270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7:44:46.290" v="423" actId="478"/>
          <ac:spMkLst>
            <pc:docMk/>
            <pc:sldMk cId="2206946483" sldId="297"/>
            <ac:spMk id="271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7:44:47.495" v="424" actId="478"/>
          <ac:spMkLst>
            <pc:docMk/>
            <pc:sldMk cId="2206946483" sldId="297"/>
            <ac:spMk id="273" creationId="{00000000-0000-0000-0000-000000000000}"/>
          </ac:spMkLst>
        </pc:spChg>
        <pc:picChg chg="add mod">
          <ac:chgData name="Afonso Cesar Lelis Brandão" userId="3b512ad89c9e87a7" providerId="LiveId" clId="{7D0D651B-D381-43A5-8DC5-B832779D9D7C}" dt="2023-09-17T17:44:53.879" v="427" actId="1076"/>
          <ac:picMkLst>
            <pc:docMk/>
            <pc:sldMk cId="2206946483" sldId="297"/>
            <ac:picMk id="3" creationId="{6E87BDD7-2B88-D885-D04E-734EF89BB793}"/>
          </ac:picMkLst>
        </pc:picChg>
        <pc:picChg chg="add del">
          <ac:chgData name="Afonso Cesar Lelis Brandão" userId="3b512ad89c9e87a7" providerId="LiveId" clId="{7D0D651B-D381-43A5-8DC5-B832779D9D7C}" dt="2023-09-17T17:50:27.284" v="429" actId="478"/>
          <ac:picMkLst>
            <pc:docMk/>
            <pc:sldMk cId="2206946483" sldId="297"/>
            <ac:picMk id="5" creationId="{C6117B91-A79F-26AE-1F6B-FADDC24E2CEC}"/>
          </ac:picMkLst>
        </pc:picChg>
      </pc:sldChg>
      <pc:sldChg chg="addSp delSp modSp add mod">
        <pc:chgData name="Afonso Cesar Lelis Brandão" userId="3b512ad89c9e87a7" providerId="LiveId" clId="{7D0D651B-D381-43A5-8DC5-B832779D9D7C}" dt="2023-09-17T17:32:51.699" v="230" actId="22"/>
        <pc:sldMkLst>
          <pc:docMk/>
          <pc:sldMk cId="1166085615" sldId="298"/>
        </pc:sldMkLst>
        <pc:spChg chg="add del">
          <ac:chgData name="Afonso Cesar Lelis Brandão" userId="3b512ad89c9e87a7" providerId="LiveId" clId="{7D0D651B-D381-43A5-8DC5-B832779D9D7C}" dt="2023-09-17T17:32:51.699" v="230" actId="22"/>
          <ac:spMkLst>
            <pc:docMk/>
            <pc:sldMk cId="1166085615" sldId="298"/>
            <ac:spMk id="3" creationId="{669EEF4B-533B-CCAD-CD37-E95EC53FEAD3}"/>
          </ac:spMkLst>
        </pc:spChg>
        <pc:spChg chg="mod">
          <ac:chgData name="Afonso Cesar Lelis Brandão" userId="3b512ad89c9e87a7" providerId="LiveId" clId="{7D0D651B-D381-43A5-8DC5-B832779D9D7C}" dt="2023-09-17T17:32:06.992" v="228" actId="14100"/>
          <ac:spMkLst>
            <pc:docMk/>
            <pc:sldMk cId="1166085615" sldId="298"/>
            <ac:spMk id="270" creationId="{00000000-0000-0000-0000-000000000000}"/>
          </ac:spMkLst>
        </pc:spChg>
        <pc:picChg chg="mod">
          <ac:chgData name="Afonso Cesar Lelis Brandão" userId="3b512ad89c9e87a7" providerId="LiveId" clId="{7D0D651B-D381-43A5-8DC5-B832779D9D7C}" dt="2023-09-17T17:31:14.846" v="210" actId="1076"/>
          <ac:picMkLst>
            <pc:docMk/>
            <pc:sldMk cId="1166085615" sldId="298"/>
            <ac:picMk id="1026" creationId="{75E7FE2E-5ADC-F19E-70BF-156391F0CCC8}"/>
          </ac:picMkLst>
        </pc:picChg>
      </pc:sldChg>
      <pc:sldChg chg="addSp delSp modSp add mod">
        <pc:chgData name="Afonso Cesar Lelis Brandão" userId="3b512ad89c9e87a7" providerId="LiveId" clId="{7D0D651B-D381-43A5-8DC5-B832779D9D7C}" dt="2023-09-17T17:41:04.475" v="357" actId="20577"/>
        <pc:sldMkLst>
          <pc:docMk/>
          <pc:sldMk cId="432566315" sldId="299"/>
        </pc:sldMkLst>
        <pc:spChg chg="mod">
          <ac:chgData name="Afonso Cesar Lelis Brandão" userId="3b512ad89c9e87a7" providerId="LiveId" clId="{7D0D651B-D381-43A5-8DC5-B832779D9D7C}" dt="2023-09-17T17:41:04.475" v="357" actId="20577"/>
          <ac:spMkLst>
            <pc:docMk/>
            <pc:sldMk cId="432566315" sldId="299"/>
            <ac:spMk id="270" creationId="{00000000-0000-0000-0000-000000000000}"/>
          </ac:spMkLst>
        </pc:spChg>
        <pc:graphicFrameChg chg="add mod modGraphic">
          <ac:chgData name="Afonso Cesar Lelis Brandão" userId="3b512ad89c9e87a7" providerId="LiveId" clId="{7D0D651B-D381-43A5-8DC5-B832779D9D7C}" dt="2023-09-17T17:39:49.301" v="356" actId="13782"/>
          <ac:graphicFrameMkLst>
            <pc:docMk/>
            <pc:sldMk cId="432566315" sldId="299"/>
            <ac:graphicFrameMk id="2" creationId="{477F6AB4-523D-5CCC-CE0A-F7E91340B782}"/>
          </ac:graphicFrameMkLst>
        </pc:graphicFrameChg>
        <pc:picChg chg="del">
          <ac:chgData name="Afonso Cesar Lelis Brandão" userId="3b512ad89c9e87a7" providerId="LiveId" clId="{7D0D651B-D381-43A5-8DC5-B832779D9D7C}" dt="2023-09-17T17:32:56.145" v="232" actId="478"/>
          <ac:picMkLst>
            <pc:docMk/>
            <pc:sldMk cId="432566315" sldId="299"/>
            <ac:picMk id="1026" creationId="{75E7FE2E-5ADC-F19E-70BF-156391F0CCC8}"/>
          </ac:picMkLst>
        </pc:picChg>
      </pc:sldChg>
      <pc:sldChg chg="addSp delSp modSp add mod">
        <pc:chgData name="Afonso Cesar Lelis Brandão" userId="3b512ad89c9e87a7" providerId="LiveId" clId="{7D0D651B-D381-43A5-8DC5-B832779D9D7C}" dt="2023-09-17T18:20:17.225" v="1160"/>
        <pc:sldMkLst>
          <pc:docMk/>
          <pc:sldMk cId="1236182391" sldId="300"/>
        </pc:sldMkLst>
        <pc:spChg chg="del mod">
          <ac:chgData name="Afonso Cesar Lelis Brandão" userId="3b512ad89c9e87a7" providerId="LiveId" clId="{7D0D651B-D381-43A5-8DC5-B832779D9D7C}" dt="2023-09-17T18:15:55.378" v="1102" actId="478"/>
          <ac:spMkLst>
            <pc:docMk/>
            <pc:sldMk cId="1236182391" sldId="300"/>
            <ac:spMk id="270" creationId="{00000000-0000-0000-0000-000000000000}"/>
          </ac:spMkLst>
        </pc:spChg>
        <pc:spChg chg="del mod">
          <ac:chgData name="Afonso Cesar Lelis Brandão" userId="3b512ad89c9e87a7" providerId="LiveId" clId="{7D0D651B-D381-43A5-8DC5-B832779D9D7C}" dt="2023-09-17T18:15:45.490" v="1099" actId="478"/>
          <ac:spMkLst>
            <pc:docMk/>
            <pc:sldMk cId="1236182391" sldId="300"/>
            <ac:spMk id="271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7:56:56.002" v="470" actId="478"/>
          <ac:spMkLst>
            <pc:docMk/>
            <pc:sldMk cId="1236182391" sldId="300"/>
            <ac:spMk id="273" creationId="{00000000-0000-0000-0000-000000000000}"/>
          </ac:spMkLst>
        </pc:spChg>
        <pc:graphicFrameChg chg="add mod modGraphic">
          <ac:chgData name="Afonso Cesar Lelis Brandão" userId="3b512ad89c9e87a7" providerId="LiveId" clId="{7D0D651B-D381-43A5-8DC5-B832779D9D7C}" dt="2023-09-17T18:20:17.225" v="1160"/>
          <ac:graphicFrameMkLst>
            <pc:docMk/>
            <pc:sldMk cId="1236182391" sldId="300"/>
            <ac:graphicFrameMk id="2" creationId="{CF0941A4-E440-C18A-4D1F-1E43882D9FC2}"/>
          </ac:graphicFrameMkLst>
        </pc:graphicFrameChg>
      </pc:sldChg>
      <pc:sldChg chg="addSp delSp modSp add mod">
        <pc:chgData name="Afonso Cesar Lelis Brandão" userId="3b512ad89c9e87a7" providerId="LiveId" clId="{7D0D651B-D381-43A5-8DC5-B832779D9D7C}" dt="2023-09-17T18:03:47.039" v="623" actId="1076"/>
        <pc:sldMkLst>
          <pc:docMk/>
          <pc:sldMk cId="2518467689" sldId="301"/>
        </pc:sldMkLst>
        <pc:spChg chg="mod">
          <ac:chgData name="Afonso Cesar Lelis Brandão" userId="3b512ad89c9e87a7" providerId="LiveId" clId="{7D0D651B-D381-43A5-8DC5-B832779D9D7C}" dt="2023-09-17T18:03:17.394" v="614" actId="20577"/>
          <ac:spMkLst>
            <pc:docMk/>
            <pc:sldMk cId="2518467689" sldId="301"/>
            <ac:spMk id="270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8:03:19.530" v="615" actId="478"/>
          <ac:spMkLst>
            <pc:docMk/>
            <pc:sldMk cId="2518467689" sldId="301"/>
            <ac:spMk id="271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8:03:27.745" v="619" actId="478"/>
          <ac:spMkLst>
            <pc:docMk/>
            <pc:sldMk cId="2518467689" sldId="301"/>
            <ac:spMk id="273" creationId="{00000000-0000-0000-0000-000000000000}"/>
          </ac:spMkLst>
        </pc:spChg>
        <pc:picChg chg="add del mod">
          <ac:chgData name="Afonso Cesar Lelis Brandão" userId="3b512ad89c9e87a7" providerId="LiveId" clId="{7D0D651B-D381-43A5-8DC5-B832779D9D7C}" dt="2023-09-17T18:03:33.435" v="620" actId="478"/>
          <ac:picMkLst>
            <pc:docMk/>
            <pc:sldMk cId="2518467689" sldId="301"/>
            <ac:picMk id="3" creationId="{6156EBA3-CD35-207C-2336-B7A5EA407B1F}"/>
          </ac:picMkLst>
        </pc:picChg>
        <pc:picChg chg="add mod">
          <ac:chgData name="Afonso Cesar Lelis Brandão" userId="3b512ad89c9e87a7" providerId="LiveId" clId="{7D0D651B-D381-43A5-8DC5-B832779D9D7C}" dt="2023-09-17T18:03:47.039" v="623" actId="1076"/>
          <ac:picMkLst>
            <pc:docMk/>
            <pc:sldMk cId="2518467689" sldId="301"/>
            <ac:picMk id="5" creationId="{3FC33C4D-F550-F467-0DE4-035B77E4E393}"/>
          </ac:picMkLst>
        </pc:picChg>
      </pc:sldChg>
      <pc:sldChg chg="add del">
        <pc:chgData name="Afonso Cesar Lelis Brandão" userId="3b512ad89c9e87a7" providerId="LiveId" clId="{7D0D651B-D381-43A5-8DC5-B832779D9D7C}" dt="2023-09-17T17:55:12.576" v="431" actId="47"/>
        <pc:sldMkLst>
          <pc:docMk/>
          <pc:sldMk cId="4091808887" sldId="301"/>
        </pc:sldMkLst>
      </pc:sldChg>
      <pc:sldChg chg="modSp add mod ord modNotes">
        <pc:chgData name="Afonso Cesar Lelis Brandão" userId="3b512ad89c9e87a7" providerId="LiveId" clId="{7D0D651B-D381-43A5-8DC5-B832779D9D7C}" dt="2023-09-17T18:03:00.331" v="594" actId="20577"/>
        <pc:sldMkLst>
          <pc:docMk/>
          <pc:sldMk cId="36824968" sldId="302"/>
        </pc:sldMkLst>
        <pc:spChg chg="mod">
          <ac:chgData name="Afonso Cesar Lelis Brandão" userId="3b512ad89c9e87a7" providerId="LiveId" clId="{7D0D651B-D381-43A5-8DC5-B832779D9D7C}" dt="2023-09-17T18:03:00.331" v="594" actId="20577"/>
          <ac:spMkLst>
            <pc:docMk/>
            <pc:sldMk cId="36824968" sldId="302"/>
            <ac:spMk id="529" creationId="{00000000-0000-0000-0000-000000000000}"/>
          </ac:spMkLst>
        </pc:spChg>
      </pc:sldChg>
      <pc:sldChg chg="add del ord setBg modNotes">
        <pc:chgData name="Afonso Cesar Lelis Brandão" userId="3b512ad89c9e87a7" providerId="LiveId" clId="{7D0D651B-D381-43A5-8DC5-B832779D9D7C}" dt="2023-09-17T18:02:11.435" v="568" actId="47"/>
        <pc:sldMkLst>
          <pc:docMk/>
          <pc:sldMk cId="1585892605" sldId="302"/>
        </pc:sldMkLst>
      </pc:sldChg>
      <pc:sldChg chg="add del setBg modNotes">
        <pc:chgData name="Afonso Cesar Lelis Brandão" userId="3b512ad89c9e87a7" providerId="LiveId" clId="{7D0D651B-D381-43A5-8DC5-B832779D9D7C}" dt="2023-09-17T18:02:42.727" v="570"/>
        <pc:sldMkLst>
          <pc:docMk/>
          <pc:sldMk cId="1858303934" sldId="302"/>
        </pc:sldMkLst>
      </pc:sldChg>
      <pc:sldChg chg="addSp delSp modSp add mod">
        <pc:chgData name="Afonso Cesar Lelis Brandão" userId="3b512ad89c9e87a7" providerId="LiveId" clId="{7D0D651B-D381-43A5-8DC5-B832779D9D7C}" dt="2023-09-17T18:11:02.301" v="836" actId="14100"/>
        <pc:sldMkLst>
          <pc:docMk/>
          <pc:sldMk cId="1802644784" sldId="303"/>
        </pc:sldMkLst>
        <pc:spChg chg="mod">
          <ac:chgData name="Afonso Cesar Lelis Brandão" userId="3b512ad89c9e87a7" providerId="LiveId" clId="{7D0D651B-D381-43A5-8DC5-B832779D9D7C}" dt="2023-09-17T18:09:20.046" v="815" actId="1076"/>
          <ac:spMkLst>
            <pc:docMk/>
            <pc:sldMk cId="1802644784" sldId="303"/>
            <ac:spMk id="270" creationId="{00000000-0000-0000-0000-000000000000}"/>
          </ac:spMkLst>
        </pc:spChg>
        <pc:spChg chg="del">
          <ac:chgData name="Afonso Cesar Lelis Brandão" userId="3b512ad89c9e87a7" providerId="LiveId" clId="{7D0D651B-D381-43A5-8DC5-B832779D9D7C}" dt="2023-09-17T18:04:57.554" v="642" actId="478"/>
          <ac:spMkLst>
            <pc:docMk/>
            <pc:sldMk cId="1802644784" sldId="303"/>
            <ac:spMk id="271" creationId="{00000000-0000-0000-0000-000000000000}"/>
          </ac:spMkLst>
        </pc:spChg>
        <pc:spChg chg="del mod">
          <ac:chgData name="Afonso Cesar Lelis Brandão" userId="3b512ad89c9e87a7" providerId="LiveId" clId="{7D0D651B-D381-43A5-8DC5-B832779D9D7C}" dt="2023-09-17T18:10:57.322" v="835" actId="478"/>
          <ac:spMkLst>
            <pc:docMk/>
            <pc:sldMk cId="1802644784" sldId="303"/>
            <ac:spMk id="273" creationId="{00000000-0000-0000-0000-000000000000}"/>
          </ac:spMkLst>
        </pc:spChg>
        <pc:graphicFrameChg chg="add mod modGraphic">
          <ac:chgData name="Afonso Cesar Lelis Brandão" userId="3b512ad89c9e87a7" providerId="LiveId" clId="{7D0D651B-D381-43A5-8DC5-B832779D9D7C}" dt="2023-09-17T18:11:02.301" v="836" actId="14100"/>
          <ac:graphicFrameMkLst>
            <pc:docMk/>
            <pc:sldMk cId="1802644784" sldId="303"/>
            <ac:graphicFrameMk id="2" creationId="{6E3F4412-7C8B-D951-86D6-513A64E006EE}"/>
          </ac:graphicFrameMkLst>
        </pc:graphicFrameChg>
      </pc:sldChg>
      <pc:sldChg chg="addSp delSp modSp add mod">
        <pc:chgData name="Afonso Cesar Lelis Brandão" userId="3b512ad89c9e87a7" providerId="LiveId" clId="{7D0D651B-D381-43A5-8DC5-B832779D9D7C}" dt="2023-09-17T18:04:11.167" v="630" actId="1076"/>
        <pc:sldMkLst>
          <pc:docMk/>
          <pc:sldMk cId="699566405" sldId="304"/>
        </pc:sldMkLst>
        <pc:picChg chg="add mod">
          <ac:chgData name="Afonso Cesar Lelis Brandão" userId="3b512ad89c9e87a7" providerId="LiveId" clId="{7D0D651B-D381-43A5-8DC5-B832779D9D7C}" dt="2023-09-17T18:04:11.167" v="630" actId="1076"/>
          <ac:picMkLst>
            <pc:docMk/>
            <pc:sldMk cId="699566405" sldId="304"/>
            <ac:picMk id="3" creationId="{DFD49381-6D93-8F56-DC04-5E98EC87EC70}"/>
          </ac:picMkLst>
        </pc:picChg>
        <pc:picChg chg="del">
          <ac:chgData name="Afonso Cesar Lelis Brandão" userId="3b512ad89c9e87a7" providerId="LiveId" clId="{7D0D651B-D381-43A5-8DC5-B832779D9D7C}" dt="2023-09-17T18:04:04.018" v="625" actId="478"/>
          <ac:picMkLst>
            <pc:docMk/>
            <pc:sldMk cId="699566405" sldId="304"/>
            <ac:picMk id="5" creationId="{3FC33C4D-F550-F467-0DE4-035B77E4E393}"/>
          </ac:picMkLst>
        </pc:picChg>
      </pc:sldChg>
      <pc:sldChg chg="modSp add">
        <pc:chgData name="Afonso Cesar Lelis Brandão" userId="3b512ad89c9e87a7" providerId="LiveId" clId="{7D0D651B-D381-43A5-8DC5-B832779D9D7C}" dt="2023-09-17T18:12:32.246" v="849" actId="20577"/>
        <pc:sldMkLst>
          <pc:docMk/>
          <pc:sldMk cId="3996022870" sldId="305"/>
        </pc:sldMkLst>
        <pc:graphicFrameChg chg="mod">
          <ac:chgData name="Afonso Cesar Lelis Brandão" userId="3b512ad89c9e87a7" providerId="LiveId" clId="{7D0D651B-D381-43A5-8DC5-B832779D9D7C}" dt="2023-09-17T18:12:32.246" v="849" actId="20577"/>
          <ac:graphicFrameMkLst>
            <pc:docMk/>
            <pc:sldMk cId="3996022870" sldId="305"/>
            <ac:graphicFrameMk id="2" creationId="{6E3F4412-7C8B-D951-86D6-513A64E006EE}"/>
          </ac:graphicFrameMkLst>
        </pc:graphicFrameChg>
      </pc:sldChg>
      <pc:sldChg chg="modSp add">
        <pc:chgData name="Afonso Cesar Lelis Brandão" userId="3b512ad89c9e87a7" providerId="LiveId" clId="{7D0D651B-D381-43A5-8DC5-B832779D9D7C}" dt="2023-09-17T18:14:12.858" v="1078" actId="20577"/>
        <pc:sldMkLst>
          <pc:docMk/>
          <pc:sldMk cId="841772164" sldId="306"/>
        </pc:sldMkLst>
        <pc:graphicFrameChg chg="mod">
          <ac:chgData name="Afonso Cesar Lelis Brandão" userId="3b512ad89c9e87a7" providerId="LiveId" clId="{7D0D651B-D381-43A5-8DC5-B832779D9D7C}" dt="2023-09-17T18:14:12.858" v="1078" actId="20577"/>
          <ac:graphicFrameMkLst>
            <pc:docMk/>
            <pc:sldMk cId="841772164" sldId="306"/>
            <ac:graphicFrameMk id="2" creationId="{6E3F4412-7C8B-D951-86D6-513A64E006EE}"/>
          </ac:graphicFrameMkLst>
        </pc:graphicFrameChg>
      </pc:sldChg>
      <pc:sldChg chg="modSp add">
        <pc:chgData name="Afonso Cesar Lelis Brandão" userId="3b512ad89c9e87a7" providerId="LiveId" clId="{7D0D651B-D381-43A5-8DC5-B832779D9D7C}" dt="2023-09-17T18:21:49.799" v="1185" actId="20577"/>
        <pc:sldMkLst>
          <pc:docMk/>
          <pc:sldMk cId="3154497311" sldId="307"/>
        </pc:sldMkLst>
        <pc:graphicFrameChg chg="mod">
          <ac:chgData name="Afonso Cesar Lelis Brandão" userId="3b512ad89c9e87a7" providerId="LiveId" clId="{7D0D651B-D381-43A5-8DC5-B832779D9D7C}" dt="2023-09-17T18:21:49.799" v="1185" actId="20577"/>
          <ac:graphicFrameMkLst>
            <pc:docMk/>
            <pc:sldMk cId="3154497311" sldId="307"/>
            <ac:graphicFrameMk id="2" creationId="{CF0941A4-E440-C18A-4D1F-1E43882D9FC2}"/>
          </ac:graphicFrameMkLst>
        </pc:graphicFrameChg>
      </pc:sldChg>
      <pc:sldMasterChg chg="del delSldLayout">
        <pc:chgData name="Afonso Cesar Lelis Brandão" userId="3b512ad89c9e87a7" providerId="LiveId" clId="{7D0D651B-D381-43A5-8DC5-B832779D9D7C}" dt="2023-09-17T18:04:53.667" v="641" actId="47"/>
        <pc:sldMasterMkLst>
          <pc:docMk/>
          <pc:sldMasterMk cId="0" sldId="2147483706"/>
        </pc:sldMasterMkLst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48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49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50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51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52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53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54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55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56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57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6"/>
            <pc:sldLayoutMk cId="0" sldId="2147483658"/>
          </pc:sldLayoutMkLst>
        </pc:sldLayoutChg>
      </pc:sldMasterChg>
      <pc:sldMasterChg chg="del delSldLayout">
        <pc:chgData name="Afonso Cesar Lelis Brandão" userId="3b512ad89c9e87a7" providerId="LiveId" clId="{7D0D651B-D381-43A5-8DC5-B832779D9D7C}" dt="2023-09-17T18:04:53.667" v="641" actId="47"/>
        <pc:sldMasterMkLst>
          <pc:docMk/>
          <pc:sldMasterMk cId="0" sldId="2147483707"/>
        </pc:sldMasterMkLst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59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0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1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2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3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4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5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6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7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8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69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70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71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72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73"/>
          </pc:sldLayoutMkLst>
        </pc:sldLayoutChg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7"/>
            <pc:sldLayoutMk cId="0" sldId="2147483674"/>
          </pc:sldLayoutMkLst>
        </pc:sldLayoutChg>
      </pc:sldMasterChg>
      <pc:sldMasterChg chg="delSldLayout">
        <pc:chgData name="Afonso Cesar Lelis Brandão" userId="3b512ad89c9e87a7" providerId="LiveId" clId="{7D0D651B-D381-43A5-8DC5-B832779D9D7C}" dt="2023-09-17T18:04:53.667" v="641" actId="47"/>
        <pc:sldMasterMkLst>
          <pc:docMk/>
          <pc:sldMasterMk cId="0" sldId="2147483708"/>
        </pc:sldMasterMkLst>
        <pc:sldLayoutChg chg="del">
          <pc:chgData name="Afonso Cesar Lelis Brandão" userId="3b512ad89c9e87a7" providerId="LiveId" clId="{7D0D651B-D381-43A5-8DC5-B832779D9D7C}" dt="2023-09-17T18:04:53.667" v="641" actId="47"/>
          <pc:sldLayoutMkLst>
            <pc:docMk/>
            <pc:sldMasterMk cId="0" sldId="2147483708"/>
            <pc:sldLayoutMk cId="0" sldId="214748367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69203-A71A-4B3E-8A7D-47AE7E9E4F6A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pt-BR"/>
        </a:p>
      </dgm:t>
    </dgm:pt>
    <dgm:pt modelId="{19F79930-5135-49EC-9140-1FB42533B782}">
      <dgm:prSet phldrT="[Texto]"/>
      <dgm:spPr/>
      <dgm:t>
        <a:bodyPr/>
        <a:lstStyle/>
        <a:p>
          <a:r>
            <a:rPr lang="pt-BR" dirty="0"/>
            <a:t>15 minutos</a:t>
          </a:r>
        </a:p>
      </dgm:t>
    </dgm:pt>
    <dgm:pt modelId="{304208CA-8B50-45EA-86EE-BD50E9E2BE0D}" type="parTrans" cxnId="{96B078A0-13CF-491F-9CFB-480E9D8F5766}">
      <dgm:prSet/>
      <dgm:spPr/>
      <dgm:t>
        <a:bodyPr/>
        <a:lstStyle/>
        <a:p>
          <a:endParaRPr lang="pt-BR"/>
        </a:p>
      </dgm:t>
    </dgm:pt>
    <dgm:pt modelId="{DC2239D6-AEF4-465C-B176-FBB378C99E52}" type="sibTrans" cxnId="{96B078A0-13CF-491F-9CFB-480E9D8F5766}">
      <dgm:prSet/>
      <dgm:spPr/>
      <dgm:t>
        <a:bodyPr/>
        <a:lstStyle/>
        <a:p>
          <a:endParaRPr lang="pt-BR"/>
        </a:p>
      </dgm:t>
    </dgm:pt>
    <dgm:pt modelId="{8043BB08-6012-48FA-A037-BC785D63FE9D}">
      <dgm:prSet phldrT="[Texto]"/>
      <dgm:spPr/>
      <dgm:t>
        <a:bodyPr/>
        <a:lstStyle/>
        <a:p>
          <a:r>
            <a:rPr lang="pt-BR" dirty="0"/>
            <a:t>Daily</a:t>
          </a:r>
        </a:p>
      </dgm:t>
    </dgm:pt>
    <dgm:pt modelId="{6AF930E8-D010-4082-8DA6-89C5C471B203}" type="parTrans" cxnId="{8A7154CD-D592-46F6-919D-4187B4A59572}">
      <dgm:prSet/>
      <dgm:spPr/>
      <dgm:t>
        <a:bodyPr/>
        <a:lstStyle/>
        <a:p>
          <a:endParaRPr lang="pt-BR"/>
        </a:p>
      </dgm:t>
    </dgm:pt>
    <dgm:pt modelId="{0C755035-50A8-4507-B529-9CAE1E299AB1}" type="sibTrans" cxnId="{8A7154CD-D592-46F6-919D-4187B4A59572}">
      <dgm:prSet/>
      <dgm:spPr/>
      <dgm:t>
        <a:bodyPr/>
        <a:lstStyle/>
        <a:p>
          <a:endParaRPr lang="pt-BR"/>
        </a:p>
      </dgm:t>
    </dgm:pt>
    <dgm:pt modelId="{63D50664-66D2-4BA2-A213-ACD0E06EA349}">
      <dgm:prSet phldrT="[Texto]"/>
      <dgm:spPr/>
      <dgm:t>
        <a:bodyPr/>
        <a:lstStyle/>
        <a:p>
          <a:pPr rtl="0"/>
          <a:r>
            <a:rPr lang="pt-BR" dirty="0">
              <a:latin typeface="Arial"/>
            </a:rPr>
            <a:t>30 minutos</a:t>
          </a:r>
          <a:endParaRPr lang="pt-BR" dirty="0"/>
        </a:p>
      </dgm:t>
    </dgm:pt>
    <dgm:pt modelId="{03CD5A9B-11E9-4D54-867B-887CF5101F41}" type="parTrans" cxnId="{2E6C3A41-0CE2-4206-B266-26DEF21A492D}">
      <dgm:prSet/>
      <dgm:spPr/>
      <dgm:t>
        <a:bodyPr/>
        <a:lstStyle/>
        <a:p>
          <a:endParaRPr lang="pt-BR"/>
        </a:p>
      </dgm:t>
    </dgm:pt>
    <dgm:pt modelId="{5D5DF5BC-80B1-4297-8F34-196964F6ED77}" type="sibTrans" cxnId="{2E6C3A41-0CE2-4206-B266-26DEF21A492D}">
      <dgm:prSet/>
      <dgm:spPr/>
      <dgm:t>
        <a:bodyPr/>
        <a:lstStyle/>
        <a:p>
          <a:endParaRPr lang="pt-BR"/>
        </a:p>
      </dgm:t>
    </dgm:pt>
    <dgm:pt modelId="{559EA352-33F0-4322-A179-638F14E23E78}">
      <dgm:prSet phldrT="[Texto]"/>
      <dgm:spPr/>
      <dgm:t>
        <a:bodyPr/>
        <a:lstStyle/>
        <a:p>
          <a:r>
            <a:rPr lang="pt-BR" dirty="0"/>
            <a:t>Instrução</a:t>
          </a:r>
        </a:p>
      </dgm:t>
    </dgm:pt>
    <dgm:pt modelId="{BCEAD639-8297-4399-9758-FB4C76202C67}" type="parTrans" cxnId="{1B2D34BB-DDFE-4BB7-9CFA-C012FB4E6822}">
      <dgm:prSet/>
      <dgm:spPr/>
      <dgm:t>
        <a:bodyPr/>
        <a:lstStyle/>
        <a:p>
          <a:endParaRPr lang="pt-BR"/>
        </a:p>
      </dgm:t>
    </dgm:pt>
    <dgm:pt modelId="{68FE7C4F-C53A-4844-BBA7-3D45009E5878}" type="sibTrans" cxnId="{1B2D34BB-DDFE-4BB7-9CFA-C012FB4E6822}">
      <dgm:prSet/>
      <dgm:spPr/>
      <dgm:t>
        <a:bodyPr/>
        <a:lstStyle/>
        <a:p>
          <a:endParaRPr lang="pt-BR"/>
        </a:p>
      </dgm:t>
    </dgm:pt>
    <dgm:pt modelId="{4C1E9A80-9921-48E0-AF2E-5CC5ED0C415B}">
      <dgm:prSet phldrT="[Texto]"/>
      <dgm:spPr/>
      <dgm:t>
        <a:bodyPr/>
        <a:lstStyle/>
        <a:p>
          <a:pPr rtl="0"/>
          <a:r>
            <a:rPr lang="pt-BR" dirty="0">
              <a:latin typeface="Arial"/>
            </a:rPr>
            <a:t>30 minutos</a:t>
          </a:r>
          <a:endParaRPr lang="pt-BR" dirty="0"/>
        </a:p>
      </dgm:t>
    </dgm:pt>
    <dgm:pt modelId="{9CEDCDF6-10B2-4A16-AEB5-EB328AA3D99B}" type="parTrans" cxnId="{F4C72441-F235-458C-9055-26A1861B5198}">
      <dgm:prSet/>
      <dgm:spPr/>
      <dgm:t>
        <a:bodyPr/>
        <a:lstStyle/>
        <a:p>
          <a:endParaRPr lang="pt-BR"/>
        </a:p>
      </dgm:t>
    </dgm:pt>
    <dgm:pt modelId="{F2B2E560-925E-4E5A-8E26-0D6199158F18}" type="sibTrans" cxnId="{F4C72441-F235-458C-9055-26A1861B5198}">
      <dgm:prSet/>
      <dgm:spPr/>
      <dgm:t>
        <a:bodyPr/>
        <a:lstStyle/>
        <a:p>
          <a:endParaRPr lang="pt-BR"/>
        </a:p>
      </dgm:t>
    </dgm:pt>
    <dgm:pt modelId="{5B27382B-49D8-44D6-8603-64F83A002744}">
      <dgm:prSet phldrT="[Texto]"/>
      <dgm:spPr/>
      <dgm:t>
        <a:bodyPr/>
        <a:lstStyle/>
        <a:p>
          <a:r>
            <a:rPr lang="pt-BR" dirty="0"/>
            <a:t>Atividade!</a:t>
          </a:r>
        </a:p>
      </dgm:t>
    </dgm:pt>
    <dgm:pt modelId="{F5B28DDA-3DD3-47DF-87E6-2831C6121643}" type="parTrans" cxnId="{DB26AD7E-F782-4DD6-9CD8-9852D815B1E3}">
      <dgm:prSet/>
      <dgm:spPr/>
      <dgm:t>
        <a:bodyPr/>
        <a:lstStyle/>
        <a:p>
          <a:endParaRPr lang="pt-BR"/>
        </a:p>
      </dgm:t>
    </dgm:pt>
    <dgm:pt modelId="{CA4F43B6-6004-44F8-B469-17BF48EC3A7C}" type="sibTrans" cxnId="{DB26AD7E-F782-4DD6-9CD8-9852D815B1E3}">
      <dgm:prSet/>
      <dgm:spPr/>
      <dgm:t>
        <a:bodyPr/>
        <a:lstStyle/>
        <a:p>
          <a:endParaRPr lang="pt-BR"/>
        </a:p>
      </dgm:t>
    </dgm:pt>
    <dgm:pt modelId="{D6DC0ACA-44F5-4A88-AF0B-6837B393B25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60 minutos</a:t>
          </a:r>
        </a:p>
      </dgm:t>
    </dgm:pt>
    <dgm:pt modelId="{4327900C-2FF6-420A-B151-49AE25B5C478}" type="parTrans" cxnId="{F7FE9FF8-E611-44BD-BFEC-9D03A7852C20}">
      <dgm:prSet/>
      <dgm:spPr/>
    </dgm:pt>
    <dgm:pt modelId="{B45AB6D5-5E3A-4E95-A326-AE32171F43CC}" type="sibTrans" cxnId="{F7FE9FF8-E611-44BD-BFEC-9D03A7852C20}">
      <dgm:prSet/>
      <dgm:spPr/>
    </dgm:pt>
    <dgm:pt modelId="{EE14D812-5D12-475E-945F-581CD234D548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Atividade com a G2</a:t>
          </a:r>
        </a:p>
      </dgm:t>
    </dgm:pt>
    <dgm:pt modelId="{A284433F-75B5-4D71-99C5-64D3DE4C3F43}" type="parTrans" cxnId="{69206CAF-9B72-4171-8FFB-8E8074CC2614}">
      <dgm:prSet/>
      <dgm:spPr/>
    </dgm:pt>
    <dgm:pt modelId="{B874BB93-EBAA-4D7B-836E-875294D065AE}" type="sibTrans" cxnId="{69206CAF-9B72-4171-8FFB-8E8074CC2614}">
      <dgm:prSet/>
      <dgm:spPr/>
    </dgm:pt>
    <dgm:pt modelId="{3686FB6F-9DF4-4F0C-BD41-E1347E37297E}" type="pres">
      <dgm:prSet presAssocID="{B9C69203-A71A-4B3E-8A7D-47AE7E9E4F6A}" presName="linear" presStyleCnt="0">
        <dgm:presLayoutVars>
          <dgm:animLvl val="lvl"/>
          <dgm:resizeHandles val="exact"/>
        </dgm:presLayoutVars>
      </dgm:prSet>
      <dgm:spPr/>
    </dgm:pt>
    <dgm:pt modelId="{7B5B812B-DBC8-4EA5-984D-AB1EEE66A047}" type="pres">
      <dgm:prSet presAssocID="{19F79930-5135-49EC-9140-1FB42533B78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B769BBA-2BD6-43BF-90B8-65AA8E67EF82}" type="pres">
      <dgm:prSet presAssocID="{19F79930-5135-49EC-9140-1FB42533B782}" presName="childText" presStyleLbl="revTx" presStyleIdx="0" presStyleCnt="4">
        <dgm:presLayoutVars>
          <dgm:bulletEnabled val="1"/>
        </dgm:presLayoutVars>
      </dgm:prSet>
      <dgm:spPr/>
    </dgm:pt>
    <dgm:pt modelId="{649D63B3-FC58-451C-8D7B-B6326B63A78E}" type="pres">
      <dgm:prSet presAssocID="{63D50664-66D2-4BA2-A213-ACD0E06EA3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1FE3F3-3FC1-4402-A40D-B39FF025559A}" type="pres">
      <dgm:prSet presAssocID="{63D50664-66D2-4BA2-A213-ACD0E06EA349}" presName="childText" presStyleLbl="revTx" presStyleIdx="1" presStyleCnt="4">
        <dgm:presLayoutVars>
          <dgm:bulletEnabled val="1"/>
        </dgm:presLayoutVars>
      </dgm:prSet>
      <dgm:spPr/>
    </dgm:pt>
    <dgm:pt modelId="{C233A9B2-BA59-40B4-987C-60A7941ECDDF}" type="pres">
      <dgm:prSet presAssocID="{4C1E9A80-9921-48E0-AF2E-5CC5ED0C415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E8A198-AC8A-403D-9852-634646BBCD35}" type="pres">
      <dgm:prSet presAssocID="{4C1E9A80-9921-48E0-AF2E-5CC5ED0C415B}" presName="childText" presStyleLbl="revTx" presStyleIdx="2" presStyleCnt="4">
        <dgm:presLayoutVars>
          <dgm:bulletEnabled val="1"/>
        </dgm:presLayoutVars>
      </dgm:prSet>
      <dgm:spPr/>
    </dgm:pt>
    <dgm:pt modelId="{A4334B93-F7FA-4A5B-9846-102B4CBD8FD7}" type="pres">
      <dgm:prSet presAssocID="{D6DC0ACA-44F5-4A88-AF0B-6837B393B25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F80BE52-20B6-468A-A8E7-E23C3B8BD9A0}" type="pres">
      <dgm:prSet presAssocID="{D6DC0ACA-44F5-4A88-AF0B-6837B393B25A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9476A2D-4F0D-48A1-AC55-5DA93DC66A1A}" type="presOf" srcId="{559EA352-33F0-4322-A179-638F14E23E78}" destId="{721FE3F3-3FC1-4402-A40D-B39FF025559A}" srcOrd="0" destOrd="0" presId="urn:microsoft.com/office/officeart/2005/8/layout/vList2"/>
    <dgm:cxn modelId="{F4C72441-F235-458C-9055-26A1861B5198}" srcId="{B9C69203-A71A-4B3E-8A7D-47AE7E9E4F6A}" destId="{4C1E9A80-9921-48E0-AF2E-5CC5ED0C415B}" srcOrd="2" destOrd="0" parTransId="{9CEDCDF6-10B2-4A16-AEB5-EB328AA3D99B}" sibTransId="{F2B2E560-925E-4E5A-8E26-0D6199158F18}"/>
    <dgm:cxn modelId="{2E6C3A41-0CE2-4206-B266-26DEF21A492D}" srcId="{B9C69203-A71A-4B3E-8A7D-47AE7E9E4F6A}" destId="{63D50664-66D2-4BA2-A213-ACD0E06EA349}" srcOrd="1" destOrd="0" parTransId="{03CD5A9B-11E9-4D54-867B-887CF5101F41}" sibTransId="{5D5DF5BC-80B1-4297-8F34-196964F6ED77}"/>
    <dgm:cxn modelId="{F1D76352-F197-4E9E-8F73-0CD04F82144D}" type="presOf" srcId="{EE14D812-5D12-475E-945F-581CD234D548}" destId="{4F80BE52-20B6-468A-A8E7-E23C3B8BD9A0}" srcOrd="0" destOrd="0" presId="urn:microsoft.com/office/officeart/2005/8/layout/vList2"/>
    <dgm:cxn modelId="{81EBED55-1143-41F9-B111-4622259E3CBF}" type="presOf" srcId="{B9C69203-A71A-4B3E-8A7D-47AE7E9E4F6A}" destId="{3686FB6F-9DF4-4F0C-BD41-E1347E37297E}" srcOrd="0" destOrd="0" presId="urn:microsoft.com/office/officeart/2005/8/layout/vList2"/>
    <dgm:cxn modelId="{464E587D-24D3-4E1C-9C92-AB9991C8F741}" type="presOf" srcId="{8043BB08-6012-48FA-A037-BC785D63FE9D}" destId="{CB769BBA-2BD6-43BF-90B8-65AA8E67EF82}" srcOrd="0" destOrd="0" presId="urn:microsoft.com/office/officeart/2005/8/layout/vList2"/>
    <dgm:cxn modelId="{DB26AD7E-F782-4DD6-9CD8-9852D815B1E3}" srcId="{4C1E9A80-9921-48E0-AF2E-5CC5ED0C415B}" destId="{5B27382B-49D8-44D6-8603-64F83A002744}" srcOrd="0" destOrd="0" parTransId="{F5B28DDA-3DD3-47DF-87E6-2831C6121643}" sibTransId="{CA4F43B6-6004-44F8-B469-17BF48EC3A7C}"/>
    <dgm:cxn modelId="{013D829B-9FF0-4F2D-AB87-51CD62893F5F}" type="presOf" srcId="{D6DC0ACA-44F5-4A88-AF0B-6837B393B25A}" destId="{A4334B93-F7FA-4A5B-9846-102B4CBD8FD7}" srcOrd="0" destOrd="0" presId="urn:microsoft.com/office/officeart/2005/8/layout/vList2"/>
    <dgm:cxn modelId="{96B078A0-13CF-491F-9CFB-480E9D8F5766}" srcId="{B9C69203-A71A-4B3E-8A7D-47AE7E9E4F6A}" destId="{19F79930-5135-49EC-9140-1FB42533B782}" srcOrd="0" destOrd="0" parTransId="{304208CA-8B50-45EA-86EE-BD50E9E2BE0D}" sibTransId="{DC2239D6-AEF4-465C-B176-FBB378C99E52}"/>
    <dgm:cxn modelId="{86CED2AA-7856-441D-AD80-2D91311F3682}" type="presOf" srcId="{19F79930-5135-49EC-9140-1FB42533B782}" destId="{7B5B812B-DBC8-4EA5-984D-AB1EEE66A047}" srcOrd="0" destOrd="0" presId="urn:microsoft.com/office/officeart/2005/8/layout/vList2"/>
    <dgm:cxn modelId="{69206CAF-9B72-4171-8FFB-8E8074CC2614}" srcId="{D6DC0ACA-44F5-4A88-AF0B-6837B393B25A}" destId="{EE14D812-5D12-475E-945F-581CD234D548}" srcOrd="0" destOrd="0" parTransId="{A284433F-75B5-4D71-99C5-64D3DE4C3F43}" sibTransId="{B874BB93-EBAA-4D7B-836E-875294D065AE}"/>
    <dgm:cxn modelId="{9E7925B0-970F-415A-858E-A02CDACAE570}" type="presOf" srcId="{63D50664-66D2-4BA2-A213-ACD0E06EA349}" destId="{649D63B3-FC58-451C-8D7B-B6326B63A78E}" srcOrd="0" destOrd="0" presId="urn:microsoft.com/office/officeart/2005/8/layout/vList2"/>
    <dgm:cxn modelId="{1B2D34BB-DDFE-4BB7-9CFA-C012FB4E6822}" srcId="{63D50664-66D2-4BA2-A213-ACD0E06EA349}" destId="{559EA352-33F0-4322-A179-638F14E23E78}" srcOrd="0" destOrd="0" parTransId="{BCEAD639-8297-4399-9758-FB4C76202C67}" sibTransId="{68FE7C4F-C53A-4844-BBA7-3D45009E5878}"/>
    <dgm:cxn modelId="{72AE91CA-2974-413A-9490-D793B34D7CCE}" type="presOf" srcId="{5B27382B-49D8-44D6-8603-64F83A002744}" destId="{DAE8A198-AC8A-403D-9852-634646BBCD35}" srcOrd="0" destOrd="0" presId="urn:microsoft.com/office/officeart/2005/8/layout/vList2"/>
    <dgm:cxn modelId="{8A7154CD-D592-46F6-919D-4187B4A59572}" srcId="{19F79930-5135-49EC-9140-1FB42533B782}" destId="{8043BB08-6012-48FA-A037-BC785D63FE9D}" srcOrd="0" destOrd="0" parTransId="{6AF930E8-D010-4082-8DA6-89C5C471B203}" sibTransId="{0C755035-50A8-4507-B529-9CAE1E299AB1}"/>
    <dgm:cxn modelId="{CB3D72D6-7790-484B-9CCD-9EB2AD4319AB}" type="presOf" srcId="{4C1E9A80-9921-48E0-AF2E-5CC5ED0C415B}" destId="{C233A9B2-BA59-40B4-987C-60A7941ECDDF}" srcOrd="0" destOrd="0" presId="urn:microsoft.com/office/officeart/2005/8/layout/vList2"/>
    <dgm:cxn modelId="{F7FE9FF8-E611-44BD-BFEC-9D03A7852C20}" srcId="{B9C69203-A71A-4B3E-8A7D-47AE7E9E4F6A}" destId="{D6DC0ACA-44F5-4A88-AF0B-6837B393B25A}" srcOrd="3" destOrd="0" parTransId="{4327900C-2FF6-420A-B151-49AE25B5C478}" sibTransId="{B45AB6D5-5E3A-4E95-A326-AE32171F43CC}"/>
    <dgm:cxn modelId="{E05A9F44-8435-43C7-B712-29675342112B}" type="presParOf" srcId="{3686FB6F-9DF4-4F0C-BD41-E1347E37297E}" destId="{7B5B812B-DBC8-4EA5-984D-AB1EEE66A047}" srcOrd="0" destOrd="0" presId="urn:microsoft.com/office/officeart/2005/8/layout/vList2"/>
    <dgm:cxn modelId="{2A845355-B9D7-4761-82D6-4AC375F88E32}" type="presParOf" srcId="{3686FB6F-9DF4-4F0C-BD41-E1347E37297E}" destId="{CB769BBA-2BD6-43BF-90B8-65AA8E67EF82}" srcOrd="1" destOrd="0" presId="urn:microsoft.com/office/officeart/2005/8/layout/vList2"/>
    <dgm:cxn modelId="{72BCCCA5-D71C-49A7-BBE9-E118BE22F3DE}" type="presParOf" srcId="{3686FB6F-9DF4-4F0C-BD41-E1347E37297E}" destId="{649D63B3-FC58-451C-8D7B-B6326B63A78E}" srcOrd="2" destOrd="0" presId="urn:microsoft.com/office/officeart/2005/8/layout/vList2"/>
    <dgm:cxn modelId="{EEA70CB6-183C-4036-B813-DE3B51B640BA}" type="presParOf" srcId="{3686FB6F-9DF4-4F0C-BD41-E1347E37297E}" destId="{721FE3F3-3FC1-4402-A40D-B39FF025559A}" srcOrd="3" destOrd="0" presId="urn:microsoft.com/office/officeart/2005/8/layout/vList2"/>
    <dgm:cxn modelId="{B0666156-38D2-4925-B662-6C5A41E67B5F}" type="presParOf" srcId="{3686FB6F-9DF4-4F0C-BD41-E1347E37297E}" destId="{C233A9B2-BA59-40B4-987C-60A7941ECDDF}" srcOrd="4" destOrd="0" presId="urn:microsoft.com/office/officeart/2005/8/layout/vList2"/>
    <dgm:cxn modelId="{F7412FBC-ADD2-4BF5-8041-8A28F042E477}" type="presParOf" srcId="{3686FB6F-9DF4-4F0C-BD41-E1347E37297E}" destId="{DAE8A198-AC8A-403D-9852-634646BBCD35}" srcOrd="5" destOrd="0" presId="urn:microsoft.com/office/officeart/2005/8/layout/vList2"/>
    <dgm:cxn modelId="{7D606BBA-4BA5-4349-A468-AC48A02D03FF}" type="presParOf" srcId="{3686FB6F-9DF4-4F0C-BD41-E1347E37297E}" destId="{A4334B93-F7FA-4A5B-9846-102B4CBD8FD7}" srcOrd="6" destOrd="0" presId="urn:microsoft.com/office/officeart/2005/8/layout/vList2"/>
    <dgm:cxn modelId="{B731A791-1FCA-4F41-A4B6-D62F6A663BE6}" type="presParOf" srcId="{3686FB6F-9DF4-4F0C-BD41-E1347E37297E}" destId="{4F80BE52-20B6-468A-A8E7-E23C3B8BD9A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695B11-A202-4D51-8C3C-A41FACDD1ED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B957EFA-5E19-4D4E-9703-5A17D625A563}">
      <dgm:prSet phldrT="[Texto]"/>
      <dgm:spPr/>
      <dgm:t>
        <a:bodyPr/>
        <a:lstStyle/>
        <a:p>
          <a:r>
            <a:rPr lang="pt-BR" dirty="0"/>
            <a:t>Preparando para a implementação</a:t>
          </a:r>
        </a:p>
      </dgm:t>
    </dgm:pt>
    <dgm:pt modelId="{72C7CEA0-49F8-47A3-8C99-C5DF8CE534A0}" type="parTrans" cxnId="{1C9CA02E-2EA5-42A2-B4FE-52603FA3FB0C}">
      <dgm:prSet/>
      <dgm:spPr/>
      <dgm:t>
        <a:bodyPr/>
        <a:lstStyle/>
        <a:p>
          <a:endParaRPr lang="pt-BR"/>
        </a:p>
      </dgm:t>
    </dgm:pt>
    <dgm:pt modelId="{B8F5AA90-13EE-494F-B7BB-1EA76D26CC16}" type="sibTrans" cxnId="{1C9CA02E-2EA5-42A2-B4FE-52603FA3FB0C}">
      <dgm:prSet/>
      <dgm:spPr/>
      <dgm:t>
        <a:bodyPr/>
        <a:lstStyle/>
        <a:p>
          <a:endParaRPr lang="pt-BR"/>
        </a:p>
      </dgm:t>
    </dgm:pt>
    <dgm:pt modelId="{8E6DA9AD-73E1-463E-9225-FF2216107AAF}">
      <dgm:prSet phldrT="[Texto]"/>
      <dgm:spPr/>
      <dgm:t>
        <a:bodyPr/>
        <a:lstStyle/>
        <a:p>
          <a:r>
            <a:rPr lang="pt-BR" b="0" i="0" dirty="0"/>
            <a:t>setting </a:t>
          </a:r>
          <a:r>
            <a:rPr lang="pt-BR" b="0" i="0" dirty="0" err="1"/>
            <a:t>up</a:t>
          </a:r>
          <a:r>
            <a:rPr lang="pt-BR" b="0" i="0" dirty="0"/>
            <a:t> system </a:t>
          </a:r>
          <a:r>
            <a:rPr lang="pt-BR" b="0" i="0" dirty="0" err="1"/>
            <a:t>environments</a:t>
          </a:r>
          <a:endParaRPr lang="pt-BR" dirty="0"/>
        </a:p>
      </dgm:t>
    </dgm:pt>
    <dgm:pt modelId="{78549186-5572-403A-A985-824C2480B954}" type="parTrans" cxnId="{2A3C94A0-3337-45A8-A9F7-4B07876AE60E}">
      <dgm:prSet/>
      <dgm:spPr/>
      <dgm:t>
        <a:bodyPr/>
        <a:lstStyle/>
        <a:p>
          <a:endParaRPr lang="pt-BR"/>
        </a:p>
      </dgm:t>
    </dgm:pt>
    <dgm:pt modelId="{D9602266-EB5D-4FFA-B7D9-4E2209775E9B}" type="sibTrans" cxnId="{2A3C94A0-3337-45A8-A9F7-4B07876AE60E}">
      <dgm:prSet/>
      <dgm:spPr/>
      <dgm:t>
        <a:bodyPr/>
        <a:lstStyle/>
        <a:p>
          <a:endParaRPr lang="pt-BR"/>
        </a:p>
      </dgm:t>
    </dgm:pt>
    <dgm:pt modelId="{3D5C53B9-47C6-46C9-934F-F585918D9EDE}">
      <dgm:prSet phldrT="[Texto]"/>
      <dgm:spPr/>
      <dgm:t>
        <a:bodyPr/>
        <a:lstStyle/>
        <a:p>
          <a:r>
            <a:rPr lang="en-US" b="0" i="0" dirty="0"/>
            <a:t>role in collaborating with different stakeholder teams</a:t>
          </a:r>
          <a:endParaRPr lang="pt-BR" dirty="0"/>
        </a:p>
      </dgm:t>
    </dgm:pt>
    <dgm:pt modelId="{456892A6-B5CD-46F3-96E6-F66108095C93}" type="parTrans" cxnId="{214463AB-9553-4F71-8BF2-3371110E242A}">
      <dgm:prSet/>
      <dgm:spPr/>
      <dgm:t>
        <a:bodyPr/>
        <a:lstStyle/>
        <a:p>
          <a:endParaRPr lang="pt-BR"/>
        </a:p>
      </dgm:t>
    </dgm:pt>
    <dgm:pt modelId="{D111259A-6B1F-461C-A669-B304F71E0821}" type="sibTrans" cxnId="{214463AB-9553-4F71-8BF2-3371110E242A}">
      <dgm:prSet/>
      <dgm:spPr/>
      <dgm:t>
        <a:bodyPr/>
        <a:lstStyle/>
        <a:p>
          <a:endParaRPr lang="pt-BR"/>
        </a:p>
      </dgm:t>
    </dgm:pt>
    <dgm:pt modelId="{A8D27ABA-95FB-4BA2-B6F8-824E79B707FA}">
      <dgm:prSet phldrT="[Texto]"/>
      <dgm:spPr/>
      <dgm:t>
        <a:bodyPr/>
        <a:lstStyle/>
        <a:p>
          <a:r>
            <a:rPr lang="pt-BR" b="0" i="0" dirty="0" err="1"/>
            <a:t>Deploy</a:t>
          </a:r>
          <a:r>
            <a:rPr lang="pt-BR" b="0" i="0" dirty="0"/>
            <a:t> </a:t>
          </a:r>
          <a:r>
            <a:rPr lang="pt-BR" b="0" i="0" dirty="0" err="1"/>
            <a:t>the</a:t>
          </a:r>
          <a:r>
            <a:rPr lang="pt-BR" b="0" i="0" dirty="0"/>
            <a:t> </a:t>
          </a:r>
          <a:r>
            <a:rPr lang="pt-BR" b="0" i="0" dirty="0" err="1"/>
            <a:t>Technical</a:t>
          </a:r>
          <a:r>
            <a:rPr lang="pt-BR" b="0" i="0" dirty="0"/>
            <a:t> </a:t>
          </a:r>
          <a:r>
            <a:rPr lang="pt-BR" b="0" i="0" dirty="0" err="1"/>
            <a:t>Solution</a:t>
          </a:r>
          <a:endParaRPr lang="pt-BR" dirty="0"/>
        </a:p>
      </dgm:t>
    </dgm:pt>
    <dgm:pt modelId="{55606010-02A2-4D50-A5BD-28C7196013C8}" type="parTrans" cxnId="{CDBF52FC-DFA2-4D47-A383-FC3465D498EA}">
      <dgm:prSet/>
      <dgm:spPr/>
      <dgm:t>
        <a:bodyPr/>
        <a:lstStyle/>
        <a:p>
          <a:endParaRPr lang="pt-BR"/>
        </a:p>
      </dgm:t>
    </dgm:pt>
    <dgm:pt modelId="{8DCCE173-9CE3-49D6-BFA0-098EDFA7213A}" type="sibTrans" cxnId="{CDBF52FC-DFA2-4D47-A383-FC3465D498EA}">
      <dgm:prSet/>
      <dgm:spPr/>
      <dgm:t>
        <a:bodyPr/>
        <a:lstStyle/>
        <a:p>
          <a:endParaRPr lang="pt-BR"/>
        </a:p>
      </dgm:t>
    </dgm:pt>
    <dgm:pt modelId="{E66993EC-FD23-45E7-8A1D-771D65E5020D}">
      <dgm:prSet phldrT="[Texto]"/>
      <dgm:spPr/>
      <dgm:t>
        <a:bodyPr/>
        <a:lstStyle/>
        <a:p>
          <a:r>
            <a:rPr lang="pt-BR" b="0" i="0" dirty="0"/>
            <a:t>Baseline </a:t>
          </a:r>
          <a:r>
            <a:rPr lang="pt-BR" b="0" i="0" dirty="0" err="1"/>
            <a:t>Configurations</a:t>
          </a:r>
          <a:r>
            <a:rPr lang="pt-BR" b="0" i="0" dirty="0"/>
            <a:t> </a:t>
          </a:r>
          <a:r>
            <a:rPr lang="pt-BR" b="0" i="0" dirty="0" err="1"/>
            <a:t>and</a:t>
          </a:r>
          <a:r>
            <a:rPr lang="pt-BR" b="0" i="0" dirty="0"/>
            <a:t> </a:t>
          </a:r>
          <a:r>
            <a:rPr lang="pt-BR" b="0" i="0" dirty="0" err="1"/>
            <a:t>Integrations</a:t>
          </a:r>
          <a:endParaRPr lang="pt-BR" dirty="0"/>
        </a:p>
      </dgm:t>
    </dgm:pt>
    <dgm:pt modelId="{E4D5FBA7-7765-41CD-B59B-BD8758BBB81A}" type="parTrans" cxnId="{5187B3AF-2798-48FB-BB2E-F5DCEA3B550D}">
      <dgm:prSet/>
      <dgm:spPr/>
      <dgm:t>
        <a:bodyPr/>
        <a:lstStyle/>
        <a:p>
          <a:endParaRPr lang="pt-BR"/>
        </a:p>
      </dgm:t>
    </dgm:pt>
    <dgm:pt modelId="{C3059473-4B10-4198-AA46-B710C8438589}" type="sibTrans" cxnId="{5187B3AF-2798-48FB-BB2E-F5DCEA3B550D}">
      <dgm:prSet/>
      <dgm:spPr/>
      <dgm:t>
        <a:bodyPr/>
        <a:lstStyle/>
        <a:p>
          <a:endParaRPr lang="pt-BR"/>
        </a:p>
      </dgm:t>
    </dgm:pt>
    <dgm:pt modelId="{22BFC197-1142-491B-B57E-6B3B45FD34C4}">
      <dgm:prSet phldrT="[Texto]"/>
      <dgm:spPr/>
      <dgm:t>
        <a:bodyPr/>
        <a:lstStyle/>
        <a:p>
          <a:r>
            <a:rPr lang="pt-BR" b="0" i="0" dirty="0" err="1"/>
            <a:t>Technical</a:t>
          </a:r>
          <a:r>
            <a:rPr lang="pt-BR" b="0" i="0" dirty="0"/>
            <a:t> </a:t>
          </a:r>
          <a:r>
            <a:rPr lang="pt-BR" b="0" i="0" dirty="0" err="1"/>
            <a:t>Solution</a:t>
          </a:r>
          <a:r>
            <a:rPr lang="pt-BR" b="0" i="0" dirty="0"/>
            <a:t> Design</a:t>
          </a:r>
          <a:endParaRPr lang="pt-BR" dirty="0"/>
        </a:p>
      </dgm:t>
    </dgm:pt>
    <dgm:pt modelId="{BAFB5742-627A-40A9-978C-4702B9D8AEAC}" type="parTrans" cxnId="{535C916F-6CFD-4435-822F-BA74E8C5641B}">
      <dgm:prSet/>
      <dgm:spPr/>
      <dgm:t>
        <a:bodyPr/>
        <a:lstStyle/>
        <a:p>
          <a:endParaRPr lang="pt-BR"/>
        </a:p>
      </dgm:t>
    </dgm:pt>
    <dgm:pt modelId="{9B42F6E0-68ED-4B3C-BA56-B6775EF56D60}" type="sibTrans" cxnId="{535C916F-6CFD-4435-822F-BA74E8C5641B}">
      <dgm:prSet/>
      <dgm:spPr/>
      <dgm:t>
        <a:bodyPr/>
        <a:lstStyle/>
        <a:p>
          <a:endParaRPr lang="pt-BR"/>
        </a:p>
      </dgm:t>
    </dgm:pt>
    <dgm:pt modelId="{E01E4932-389B-4E24-ABAC-3A81C1DB5B22}">
      <dgm:prSet phldrT="[Texto]"/>
      <dgm:spPr/>
      <dgm:t>
        <a:bodyPr/>
        <a:lstStyle/>
        <a:p>
          <a:r>
            <a:rPr lang="pt-BR" b="0" i="0" dirty="0" err="1"/>
            <a:t>Designing</a:t>
          </a:r>
          <a:r>
            <a:rPr lang="pt-BR" b="0" i="0" dirty="0"/>
            <a:t> </a:t>
          </a:r>
          <a:r>
            <a:rPr lang="pt-BR" b="0" i="0" dirty="0" err="1"/>
            <a:t>and</a:t>
          </a:r>
          <a:r>
            <a:rPr lang="pt-BR" b="0" i="0" dirty="0"/>
            <a:t> </a:t>
          </a:r>
          <a:r>
            <a:rPr lang="pt-BR" b="0" i="0" dirty="0" err="1"/>
            <a:t>Performing</a:t>
          </a:r>
          <a:r>
            <a:rPr lang="pt-BR" b="0" i="0" dirty="0"/>
            <a:t> </a:t>
          </a:r>
          <a:r>
            <a:rPr lang="pt-BR" b="0" i="0" dirty="0" err="1"/>
            <a:t>Testing</a:t>
          </a:r>
          <a:endParaRPr lang="pt-BR" dirty="0"/>
        </a:p>
      </dgm:t>
    </dgm:pt>
    <dgm:pt modelId="{A9246359-AB0E-4089-BFB3-C55F88D38FB2}" type="parTrans" cxnId="{62D680FB-C002-455B-AE9E-28F1788BFC82}">
      <dgm:prSet/>
      <dgm:spPr/>
      <dgm:t>
        <a:bodyPr/>
        <a:lstStyle/>
        <a:p>
          <a:endParaRPr lang="pt-BR"/>
        </a:p>
      </dgm:t>
    </dgm:pt>
    <dgm:pt modelId="{9A239C01-9636-4BFB-B2F7-7A62FEA7F0B4}" type="sibTrans" cxnId="{62D680FB-C002-455B-AE9E-28F1788BFC82}">
      <dgm:prSet/>
      <dgm:spPr/>
      <dgm:t>
        <a:bodyPr/>
        <a:lstStyle/>
        <a:p>
          <a:endParaRPr lang="pt-BR"/>
        </a:p>
      </dgm:t>
    </dgm:pt>
    <dgm:pt modelId="{A8BD6027-0427-4949-BB43-DA2A4DAAA368}">
      <dgm:prSet phldrT="[Texto]"/>
      <dgm:spPr/>
      <dgm:t>
        <a:bodyPr/>
        <a:lstStyle/>
        <a:p>
          <a:r>
            <a:rPr lang="pt-BR" b="0" i="0" dirty="0" err="1"/>
            <a:t>Writing</a:t>
          </a:r>
          <a:r>
            <a:rPr lang="pt-BR" b="0" i="0" dirty="0"/>
            <a:t> a Test </a:t>
          </a:r>
          <a:r>
            <a:rPr lang="pt-BR" b="0" i="0" dirty="0" err="1"/>
            <a:t>Plan</a:t>
          </a:r>
          <a:endParaRPr lang="pt-BR" dirty="0"/>
        </a:p>
      </dgm:t>
    </dgm:pt>
    <dgm:pt modelId="{C827E946-33BA-4FBB-B59F-A07D3DA682A0}" type="parTrans" cxnId="{5E7D9574-DD66-4755-8FF3-29B5D7A771FE}">
      <dgm:prSet/>
      <dgm:spPr/>
      <dgm:t>
        <a:bodyPr/>
        <a:lstStyle/>
        <a:p>
          <a:endParaRPr lang="pt-BR"/>
        </a:p>
      </dgm:t>
    </dgm:pt>
    <dgm:pt modelId="{4816E0DF-D7F8-47C4-A061-3E8621855F7A}" type="sibTrans" cxnId="{5E7D9574-DD66-4755-8FF3-29B5D7A771FE}">
      <dgm:prSet/>
      <dgm:spPr/>
      <dgm:t>
        <a:bodyPr/>
        <a:lstStyle/>
        <a:p>
          <a:endParaRPr lang="pt-BR"/>
        </a:p>
      </dgm:t>
    </dgm:pt>
    <dgm:pt modelId="{18E800CB-826E-44B2-8B11-A0E1987EF943}">
      <dgm:prSet phldrT="[Texto]"/>
      <dgm:spPr/>
      <dgm:t>
        <a:bodyPr/>
        <a:lstStyle/>
        <a:p>
          <a:r>
            <a:rPr lang="pt-BR" b="0" i="0" dirty="0" err="1"/>
            <a:t>Developing</a:t>
          </a:r>
          <a:r>
            <a:rPr lang="pt-BR" b="0" i="0" dirty="0"/>
            <a:t> Test Scripts</a:t>
          </a:r>
          <a:endParaRPr lang="pt-BR" dirty="0"/>
        </a:p>
      </dgm:t>
    </dgm:pt>
    <dgm:pt modelId="{B7D87724-04B1-483D-A4FA-4D1BC24BFD75}" type="parTrans" cxnId="{7BDE2238-7C73-4906-A805-0DA979556036}">
      <dgm:prSet/>
      <dgm:spPr/>
      <dgm:t>
        <a:bodyPr/>
        <a:lstStyle/>
        <a:p>
          <a:endParaRPr lang="pt-BR"/>
        </a:p>
      </dgm:t>
    </dgm:pt>
    <dgm:pt modelId="{E46315FA-32EB-4297-A53C-EBC340F6F413}" type="sibTrans" cxnId="{7BDE2238-7C73-4906-A805-0DA979556036}">
      <dgm:prSet/>
      <dgm:spPr/>
      <dgm:t>
        <a:bodyPr/>
        <a:lstStyle/>
        <a:p>
          <a:endParaRPr lang="pt-BR"/>
        </a:p>
      </dgm:t>
    </dgm:pt>
    <dgm:pt modelId="{DB3F5BA9-025B-4954-A838-73271D835303}">
      <dgm:prSet phldrT="[Texto]"/>
      <dgm:spPr/>
      <dgm:t>
        <a:bodyPr/>
        <a:lstStyle/>
        <a:p>
          <a:r>
            <a:rPr lang="en-US" b="0" i="0" dirty="0"/>
            <a:t>typical infrastructure setup required for system environments</a:t>
          </a:r>
          <a:endParaRPr lang="pt-BR" dirty="0"/>
        </a:p>
      </dgm:t>
    </dgm:pt>
    <dgm:pt modelId="{AD466530-7148-45E7-97F8-717F9EA24051}" type="parTrans" cxnId="{FF5D57E2-C334-4FA8-856E-5743E5731FCF}">
      <dgm:prSet/>
      <dgm:spPr/>
      <dgm:t>
        <a:bodyPr/>
        <a:lstStyle/>
        <a:p>
          <a:endParaRPr lang="pt-BR"/>
        </a:p>
      </dgm:t>
    </dgm:pt>
    <dgm:pt modelId="{06EFF962-559F-4227-ABCE-0FF87FCB3284}" type="sibTrans" cxnId="{FF5D57E2-C334-4FA8-856E-5743E5731FCF}">
      <dgm:prSet/>
      <dgm:spPr/>
      <dgm:t>
        <a:bodyPr/>
        <a:lstStyle/>
        <a:p>
          <a:endParaRPr lang="pt-BR"/>
        </a:p>
      </dgm:t>
    </dgm:pt>
    <dgm:pt modelId="{571F0FF8-B003-4AA7-A4E1-184C25322C24}">
      <dgm:prSet phldrT="[Texto]"/>
      <dgm:spPr/>
      <dgm:t>
        <a:bodyPr/>
        <a:lstStyle/>
        <a:p>
          <a:r>
            <a:rPr lang="en-US" b="0" i="0" dirty="0"/>
            <a:t>cleanse and anonymize data for testing</a:t>
          </a:r>
          <a:endParaRPr lang="pt-BR" dirty="0"/>
        </a:p>
      </dgm:t>
    </dgm:pt>
    <dgm:pt modelId="{D9926A5E-3E33-4DF2-A09E-34CB5B4BA918}" type="parTrans" cxnId="{FF171D97-CBB2-44ED-9506-42878F7480C5}">
      <dgm:prSet/>
      <dgm:spPr/>
      <dgm:t>
        <a:bodyPr/>
        <a:lstStyle/>
        <a:p>
          <a:endParaRPr lang="pt-BR"/>
        </a:p>
      </dgm:t>
    </dgm:pt>
    <dgm:pt modelId="{4B3DB84A-175C-43E5-892A-7212E3A968AB}" type="sibTrans" cxnId="{FF171D97-CBB2-44ED-9506-42878F7480C5}">
      <dgm:prSet/>
      <dgm:spPr/>
      <dgm:t>
        <a:bodyPr/>
        <a:lstStyle/>
        <a:p>
          <a:endParaRPr lang="pt-BR"/>
        </a:p>
      </dgm:t>
    </dgm:pt>
    <dgm:pt modelId="{32B0AA72-06F0-4A75-8091-769F00A90CA9}">
      <dgm:prSet phldrT="[Texto]"/>
      <dgm:spPr/>
      <dgm:t>
        <a:bodyPr/>
        <a:lstStyle/>
        <a:p>
          <a:r>
            <a:rPr lang="pt-BR" b="0" i="0"/>
            <a:t>privacy and compliance</a:t>
          </a:r>
          <a:endParaRPr lang="pt-BR" dirty="0"/>
        </a:p>
      </dgm:t>
    </dgm:pt>
    <dgm:pt modelId="{6BF577CD-53DB-4475-BC18-8136394154DA}" type="parTrans" cxnId="{0C0EC4CB-4BB5-4A3C-B605-8D3E5D739DA0}">
      <dgm:prSet/>
      <dgm:spPr/>
      <dgm:t>
        <a:bodyPr/>
        <a:lstStyle/>
        <a:p>
          <a:endParaRPr lang="pt-BR"/>
        </a:p>
      </dgm:t>
    </dgm:pt>
    <dgm:pt modelId="{E88C874C-8656-4375-AFF8-EE99031C8C53}" type="sibTrans" cxnId="{0C0EC4CB-4BB5-4A3C-B605-8D3E5D739DA0}">
      <dgm:prSet/>
      <dgm:spPr/>
      <dgm:t>
        <a:bodyPr/>
        <a:lstStyle/>
        <a:p>
          <a:endParaRPr lang="pt-BR"/>
        </a:p>
      </dgm:t>
    </dgm:pt>
    <dgm:pt modelId="{9BC0DC73-0B36-4C51-81EB-A26ECB1CBB40}">
      <dgm:prSet phldrT="[Texto]"/>
      <dgm:spPr/>
      <dgm:t>
        <a:bodyPr/>
        <a:lstStyle/>
        <a:p>
          <a:r>
            <a:rPr lang="pt-BR" b="0" i="0" dirty="0" err="1"/>
            <a:t>Conducting</a:t>
          </a:r>
          <a:r>
            <a:rPr lang="pt-BR" b="0" i="0" dirty="0"/>
            <a:t> </a:t>
          </a:r>
          <a:r>
            <a:rPr lang="pt-BR" b="0" i="0" dirty="0" err="1"/>
            <a:t>Dress-Rehearsal</a:t>
          </a:r>
          <a:endParaRPr lang="pt-BR" dirty="0"/>
        </a:p>
      </dgm:t>
    </dgm:pt>
    <dgm:pt modelId="{8CC2091A-26DB-4ADD-8C24-53555FE3932B}" type="parTrans" cxnId="{6B417682-AF33-4CBF-88AB-9312D37C68D2}">
      <dgm:prSet/>
      <dgm:spPr/>
      <dgm:t>
        <a:bodyPr/>
        <a:lstStyle/>
        <a:p>
          <a:endParaRPr lang="pt-BR"/>
        </a:p>
      </dgm:t>
    </dgm:pt>
    <dgm:pt modelId="{6230F6E2-7BF6-49AE-B0B2-603774224CF8}" type="sibTrans" cxnId="{6B417682-AF33-4CBF-88AB-9312D37C68D2}">
      <dgm:prSet/>
      <dgm:spPr/>
      <dgm:t>
        <a:bodyPr/>
        <a:lstStyle/>
        <a:p>
          <a:endParaRPr lang="pt-BR"/>
        </a:p>
      </dgm:t>
    </dgm:pt>
    <dgm:pt modelId="{DCFE5CBA-07F6-405A-8946-62031586B7D3}">
      <dgm:prSet phldrT="[Texto]"/>
      <dgm:spPr/>
      <dgm:t>
        <a:bodyPr/>
        <a:lstStyle/>
        <a:p>
          <a:r>
            <a:rPr lang="pt-BR" b="0" i="0" dirty="0" err="1"/>
            <a:t>Performing</a:t>
          </a:r>
          <a:r>
            <a:rPr lang="pt-BR" b="0" i="0" dirty="0"/>
            <a:t> </a:t>
          </a:r>
          <a:r>
            <a:rPr lang="pt-BR" b="0" i="0" dirty="0" err="1"/>
            <a:t>Testing</a:t>
          </a:r>
          <a:endParaRPr lang="pt-BR" dirty="0"/>
        </a:p>
      </dgm:t>
    </dgm:pt>
    <dgm:pt modelId="{856A520B-FC78-4977-BD36-40D6BDD34A02}" type="parTrans" cxnId="{DD699192-D3B2-4257-9410-979FE10CA2A0}">
      <dgm:prSet/>
      <dgm:spPr/>
      <dgm:t>
        <a:bodyPr/>
        <a:lstStyle/>
        <a:p>
          <a:endParaRPr lang="pt-BR"/>
        </a:p>
      </dgm:t>
    </dgm:pt>
    <dgm:pt modelId="{E45164E4-21BD-4A2A-8897-54D2AF00BCE7}" type="sibTrans" cxnId="{DD699192-D3B2-4257-9410-979FE10CA2A0}">
      <dgm:prSet/>
      <dgm:spPr/>
      <dgm:t>
        <a:bodyPr/>
        <a:lstStyle/>
        <a:p>
          <a:endParaRPr lang="pt-BR"/>
        </a:p>
      </dgm:t>
    </dgm:pt>
    <dgm:pt modelId="{93A92D7E-9673-442D-A7A3-F04AE6B9B20E}">
      <dgm:prSet phldrT="[Texto]"/>
      <dgm:spPr/>
      <dgm:t>
        <a:bodyPr/>
        <a:lstStyle/>
        <a:p>
          <a:r>
            <a:rPr lang="en-US" b="0" i="0"/>
            <a:t>Documenting Testing and Incorporating Findings</a:t>
          </a:r>
          <a:endParaRPr lang="pt-BR" dirty="0"/>
        </a:p>
      </dgm:t>
    </dgm:pt>
    <dgm:pt modelId="{F30906E2-1E09-4669-83B3-F5DDC9B59FCA}" type="parTrans" cxnId="{2235CE00-08A1-408F-9274-7A7CE3678264}">
      <dgm:prSet/>
      <dgm:spPr/>
      <dgm:t>
        <a:bodyPr/>
        <a:lstStyle/>
        <a:p>
          <a:endParaRPr lang="pt-BR"/>
        </a:p>
      </dgm:t>
    </dgm:pt>
    <dgm:pt modelId="{3F72DB5B-DBE5-4511-AF36-181BBBAFF900}" type="sibTrans" cxnId="{2235CE00-08A1-408F-9274-7A7CE3678264}">
      <dgm:prSet/>
      <dgm:spPr/>
      <dgm:t>
        <a:bodyPr/>
        <a:lstStyle/>
        <a:p>
          <a:endParaRPr lang="pt-BR"/>
        </a:p>
      </dgm:t>
    </dgm:pt>
    <dgm:pt modelId="{A0EC03A2-6C08-4DA0-B957-15461A61CF39}">
      <dgm:prSet phldrT="[Texto]"/>
      <dgm:spPr/>
      <dgm:t>
        <a:bodyPr/>
        <a:lstStyle/>
        <a:p>
          <a:r>
            <a:rPr lang="en-US" b="0" i="0" dirty="0"/>
            <a:t>Going Live and Monitoring Production Systems</a:t>
          </a:r>
          <a:endParaRPr lang="pt-BR" dirty="0"/>
        </a:p>
      </dgm:t>
    </dgm:pt>
    <dgm:pt modelId="{567BA234-AFA1-4039-9E8B-D9641DA3870C}" type="parTrans" cxnId="{B3178538-6A53-4B0D-90D5-96CE0964CE63}">
      <dgm:prSet/>
      <dgm:spPr/>
      <dgm:t>
        <a:bodyPr/>
        <a:lstStyle/>
        <a:p>
          <a:endParaRPr lang="pt-BR"/>
        </a:p>
      </dgm:t>
    </dgm:pt>
    <dgm:pt modelId="{2A7012E6-B13F-4A53-85E6-59741A685372}" type="sibTrans" cxnId="{B3178538-6A53-4B0D-90D5-96CE0964CE63}">
      <dgm:prSet/>
      <dgm:spPr/>
      <dgm:t>
        <a:bodyPr/>
        <a:lstStyle/>
        <a:p>
          <a:endParaRPr lang="pt-BR"/>
        </a:p>
      </dgm:t>
    </dgm:pt>
    <dgm:pt modelId="{FF7AB8C5-8547-4508-AA5E-E693E62A1778}">
      <dgm:prSet phldrT="[Texto]"/>
      <dgm:spPr/>
      <dgm:t>
        <a:bodyPr/>
        <a:lstStyle/>
        <a:p>
          <a:r>
            <a:rPr lang="pt-BR" b="0" i="0" dirty="0"/>
            <a:t>Go Live </a:t>
          </a:r>
          <a:r>
            <a:rPr lang="pt-BR" b="0" i="0" dirty="0" err="1"/>
            <a:t>Activities</a:t>
          </a:r>
          <a:endParaRPr lang="pt-BR" dirty="0"/>
        </a:p>
      </dgm:t>
    </dgm:pt>
    <dgm:pt modelId="{7FCEBD69-DA30-43C3-A9F2-DEC9B4744898}" type="parTrans" cxnId="{7A132E1A-AA89-42FC-A4C4-303B2ABE5568}">
      <dgm:prSet/>
      <dgm:spPr/>
      <dgm:t>
        <a:bodyPr/>
        <a:lstStyle/>
        <a:p>
          <a:endParaRPr lang="pt-BR"/>
        </a:p>
      </dgm:t>
    </dgm:pt>
    <dgm:pt modelId="{92C70FB9-4607-428D-8A73-79C8BF43BDAE}" type="sibTrans" cxnId="{7A132E1A-AA89-42FC-A4C4-303B2ABE5568}">
      <dgm:prSet/>
      <dgm:spPr/>
      <dgm:t>
        <a:bodyPr/>
        <a:lstStyle/>
        <a:p>
          <a:endParaRPr lang="pt-BR"/>
        </a:p>
      </dgm:t>
    </dgm:pt>
    <dgm:pt modelId="{87DFC545-0EFE-4CBB-8B2A-AEE1BF113A8E}">
      <dgm:prSet phldrT="[Texto]"/>
      <dgm:spPr/>
      <dgm:t>
        <a:bodyPr/>
        <a:lstStyle/>
        <a:p>
          <a:r>
            <a:rPr lang="pt-BR" b="0" i="0" dirty="0" err="1"/>
            <a:t>Monitoring</a:t>
          </a:r>
          <a:r>
            <a:rPr lang="pt-BR" b="0" i="0" dirty="0"/>
            <a:t> Systems in </a:t>
          </a:r>
          <a:r>
            <a:rPr lang="pt-BR" b="0" i="0" dirty="0" err="1"/>
            <a:t>Production</a:t>
          </a:r>
          <a:endParaRPr lang="pt-BR" dirty="0"/>
        </a:p>
      </dgm:t>
    </dgm:pt>
    <dgm:pt modelId="{DD3F5D48-3400-438B-96F6-C4140164BB3F}" type="parTrans" cxnId="{49FBAA0C-5617-47D9-A070-7223580F993E}">
      <dgm:prSet/>
      <dgm:spPr/>
      <dgm:t>
        <a:bodyPr/>
        <a:lstStyle/>
        <a:p>
          <a:endParaRPr lang="pt-BR"/>
        </a:p>
      </dgm:t>
    </dgm:pt>
    <dgm:pt modelId="{CA09BF75-17A2-48AE-9E75-1BC18A729BED}" type="sibTrans" cxnId="{49FBAA0C-5617-47D9-A070-7223580F993E}">
      <dgm:prSet/>
      <dgm:spPr/>
      <dgm:t>
        <a:bodyPr/>
        <a:lstStyle/>
        <a:p>
          <a:endParaRPr lang="pt-BR"/>
        </a:p>
      </dgm:t>
    </dgm:pt>
    <dgm:pt modelId="{5D846B26-B511-4DAE-B45A-50F5C6A2440D}">
      <dgm:prSet phldrT="[Texto]"/>
      <dgm:spPr/>
      <dgm:t>
        <a:bodyPr/>
        <a:lstStyle/>
        <a:p>
          <a:r>
            <a:rPr lang="pt-BR" b="0" i="0" dirty="0"/>
            <a:t>Post </a:t>
          </a:r>
          <a:r>
            <a:rPr lang="pt-BR" b="0" i="0" dirty="0" err="1"/>
            <a:t>Implementation</a:t>
          </a:r>
          <a:r>
            <a:rPr lang="pt-BR" b="0" i="0" dirty="0"/>
            <a:t> </a:t>
          </a:r>
          <a:r>
            <a:rPr lang="pt-BR" b="0" i="0" dirty="0" err="1"/>
            <a:t>Support</a:t>
          </a:r>
          <a:endParaRPr lang="pt-BR" dirty="0"/>
        </a:p>
      </dgm:t>
    </dgm:pt>
    <dgm:pt modelId="{8F14441A-B413-44AB-BBE5-177CB55E4AD8}" type="parTrans" cxnId="{5477B9ED-317A-4BA4-89EA-144D3AE33D00}">
      <dgm:prSet/>
      <dgm:spPr/>
      <dgm:t>
        <a:bodyPr/>
        <a:lstStyle/>
        <a:p>
          <a:endParaRPr lang="pt-BR"/>
        </a:p>
      </dgm:t>
    </dgm:pt>
    <dgm:pt modelId="{82B5BCC2-5523-48E1-8B09-9D8CFACC6D57}" type="sibTrans" cxnId="{5477B9ED-317A-4BA4-89EA-144D3AE33D00}">
      <dgm:prSet/>
      <dgm:spPr/>
      <dgm:t>
        <a:bodyPr/>
        <a:lstStyle/>
        <a:p>
          <a:endParaRPr lang="pt-BR"/>
        </a:p>
      </dgm:t>
    </dgm:pt>
    <dgm:pt modelId="{88C8A5A3-F20D-4F4B-A1E3-CFA12ABFAB14}">
      <dgm:prSet phldrT="[Texto]"/>
      <dgm:spPr/>
      <dgm:t>
        <a:bodyPr/>
        <a:lstStyle/>
        <a:p>
          <a:r>
            <a:rPr lang="pt-BR" b="0" i="0" dirty="0" err="1"/>
            <a:t>Conducting</a:t>
          </a:r>
          <a:r>
            <a:rPr lang="pt-BR" b="0" i="0" dirty="0"/>
            <a:t> a Post-</a:t>
          </a:r>
          <a:r>
            <a:rPr lang="pt-BR" b="0" i="0" dirty="0" err="1"/>
            <a:t>Implementation</a:t>
          </a:r>
          <a:r>
            <a:rPr lang="pt-BR" b="0" i="0" dirty="0"/>
            <a:t> Review</a:t>
          </a:r>
          <a:endParaRPr lang="pt-BR" dirty="0"/>
        </a:p>
      </dgm:t>
    </dgm:pt>
    <dgm:pt modelId="{5A4FCB90-3DBC-4AE5-B0F9-E6F1AD001259}" type="parTrans" cxnId="{2E40F338-8297-4EBC-B960-06501B58B23A}">
      <dgm:prSet/>
      <dgm:spPr/>
      <dgm:t>
        <a:bodyPr/>
        <a:lstStyle/>
        <a:p>
          <a:endParaRPr lang="pt-BR"/>
        </a:p>
      </dgm:t>
    </dgm:pt>
    <dgm:pt modelId="{AA1EA7F7-176C-4212-869D-684ED98DFABD}" type="sibTrans" cxnId="{2E40F338-8297-4EBC-B960-06501B58B23A}">
      <dgm:prSet/>
      <dgm:spPr/>
      <dgm:t>
        <a:bodyPr/>
        <a:lstStyle/>
        <a:p>
          <a:endParaRPr lang="pt-BR"/>
        </a:p>
      </dgm:t>
    </dgm:pt>
    <dgm:pt modelId="{2AA7304A-0868-4636-B49A-F7465B48697A}">
      <dgm:prSet phldrT="[Texto]"/>
      <dgm:spPr/>
      <dgm:t>
        <a:bodyPr/>
        <a:lstStyle/>
        <a:p>
          <a:r>
            <a:rPr lang="en-US" b="0" i="0"/>
            <a:t>Operational Handover and Project Wrap-Up</a:t>
          </a:r>
          <a:endParaRPr lang="pt-BR" dirty="0"/>
        </a:p>
      </dgm:t>
    </dgm:pt>
    <dgm:pt modelId="{077302E8-E3FE-4EFD-8BAC-73D9C0C2B0C8}" type="parTrans" cxnId="{B20470D2-087A-4F8A-AC59-92A93CF3885C}">
      <dgm:prSet/>
      <dgm:spPr/>
      <dgm:t>
        <a:bodyPr/>
        <a:lstStyle/>
        <a:p>
          <a:endParaRPr lang="pt-BR"/>
        </a:p>
      </dgm:t>
    </dgm:pt>
    <dgm:pt modelId="{EFF2A41F-D7CD-4DCA-8AE6-C545BA4E606F}" type="sibTrans" cxnId="{B20470D2-087A-4F8A-AC59-92A93CF3885C}">
      <dgm:prSet/>
      <dgm:spPr/>
      <dgm:t>
        <a:bodyPr/>
        <a:lstStyle/>
        <a:p>
          <a:endParaRPr lang="pt-BR"/>
        </a:p>
      </dgm:t>
    </dgm:pt>
    <dgm:pt modelId="{7A6BEE5F-A210-49A7-A4A9-52059CCE1F34}" type="pres">
      <dgm:prSet presAssocID="{40695B11-A202-4D51-8C3C-A41FACDD1EDC}" presName="Name0" presStyleCnt="0">
        <dgm:presLayoutVars>
          <dgm:dir/>
          <dgm:animLvl val="lvl"/>
          <dgm:resizeHandles val="exact"/>
        </dgm:presLayoutVars>
      </dgm:prSet>
      <dgm:spPr/>
    </dgm:pt>
    <dgm:pt modelId="{BA9A5813-43C9-40B7-BD9E-09CE488241AD}" type="pres">
      <dgm:prSet presAssocID="{40695B11-A202-4D51-8C3C-A41FACDD1EDC}" presName="tSp" presStyleCnt="0"/>
      <dgm:spPr/>
    </dgm:pt>
    <dgm:pt modelId="{ACA29044-35B9-40B8-B093-EBD0F59FE87C}" type="pres">
      <dgm:prSet presAssocID="{40695B11-A202-4D51-8C3C-A41FACDD1EDC}" presName="bSp" presStyleCnt="0"/>
      <dgm:spPr/>
    </dgm:pt>
    <dgm:pt modelId="{ACA0D650-1254-40E9-AB7D-5A808F2A7C37}" type="pres">
      <dgm:prSet presAssocID="{40695B11-A202-4D51-8C3C-A41FACDD1EDC}" presName="process" presStyleCnt="0"/>
      <dgm:spPr/>
    </dgm:pt>
    <dgm:pt modelId="{C0CF3509-9705-4A85-A44C-F6175C65FC3B}" type="pres">
      <dgm:prSet presAssocID="{AB957EFA-5E19-4D4E-9703-5A17D625A563}" presName="composite1" presStyleCnt="0"/>
      <dgm:spPr/>
    </dgm:pt>
    <dgm:pt modelId="{9AE99662-8DF7-4741-94A2-28D509D352B8}" type="pres">
      <dgm:prSet presAssocID="{AB957EFA-5E19-4D4E-9703-5A17D625A563}" presName="dummyNode1" presStyleLbl="node1" presStyleIdx="0" presStyleCnt="4"/>
      <dgm:spPr/>
    </dgm:pt>
    <dgm:pt modelId="{2310FB91-AD36-43AA-9077-5BC6FD4CF9B1}" type="pres">
      <dgm:prSet presAssocID="{AB957EFA-5E19-4D4E-9703-5A17D625A563}" presName="childNode1" presStyleLbl="bgAcc1" presStyleIdx="0" presStyleCnt="4">
        <dgm:presLayoutVars>
          <dgm:bulletEnabled val="1"/>
        </dgm:presLayoutVars>
      </dgm:prSet>
      <dgm:spPr/>
    </dgm:pt>
    <dgm:pt modelId="{FD72AECF-020D-49B0-A137-4B8D59158E45}" type="pres">
      <dgm:prSet presAssocID="{AB957EFA-5E19-4D4E-9703-5A17D625A563}" presName="childNode1tx" presStyleLbl="bgAcc1" presStyleIdx="0" presStyleCnt="4">
        <dgm:presLayoutVars>
          <dgm:bulletEnabled val="1"/>
        </dgm:presLayoutVars>
      </dgm:prSet>
      <dgm:spPr/>
    </dgm:pt>
    <dgm:pt modelId="{2F3AC200-4FF7-4C9F-B0D3-0019436B1C86}" type="pres">
      <dgm:prSet presAssocID="{AB957EFA-5E19-4D4E-9703-5A17D625A563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CC613D6D-840E-4DB5-A4A4-647C80218CAA}" type="pres">
      <dgm:prSet presAssocID="{AB957EFA-5E19-4D4E-9703-5A17D625A563}" presName="connSite1" presStyleCnt="0"/>
      <dgm:spPr/>
    </dgm:pt>
    <dgm:pt modelId="{D97CF7EB-5365-43CB-9DF8-30D5BDB931A8}" type="pres">
      <dgm:prSet presAssocID="{B8F5AA90-13EE-494F-B7BB-1EA76D26CC16}" presName="Name9" presStyleLbl="sibTrans2D1" presStyleIdx="0" presStyleCnt="3"/>
      <dgm:spPr/>
    </dgm:pt>
    <dgm:pt modelId="{6C4BE462-E311-407A-B6F4-AC91FE50B5B0}" type="pres">
      <dgm:prSet presAssocID="{A8D27ABA-95FB-4BA2-B6F8-824E79B707FA}" presName="composite2" presStyleCnt="0"/>
      <dgm:spPr/>
    </dgm:pt>
    <dgm:pt modelId="{3D16A8ED-6C9A-4F89-BE20-7AABE6A824E4}" type="pres">
      <dgm:prSet presAssocID="{A8D27ABA-95FB-4BA2-B6F8-824E79B707FA}" presName="dummyNode2" presStyleLbl="node1" presStyleIdx="0" presStyleCnt="4"/>
      <dgm:spPr/>
    </dgm:pt>
    <dgm:pt modelId="{23F34E82-9F7C-4C71-803F-C3C8CE1A6A28}" type="pres">
      <dgm:prSet presAssocID="{A8D27ABA-95FB-4BA2-B6F8-824E79B707FA}" presName="childNode2" presStyleLbl="bgAcc1" presStyleIdx="1" presStyleCnt="4">
        <dgm:presLayoutVars>
          <dgm:bulletEnabled val="1"/>
        </dgm:presLayoutVars>
      </dgm:prSet>
      <dgm:spPr/>
    </dgm:pt>
    <dgm:pt modelId="{E395EDB9-9EFE-4CF6-9B1B-F7759CFC8096}" type="pres">
      <dgm:prSet presAssocID="{A8D27ABA-95FB-4BA2-B6F8-824E79B707FA}" presName="childNode2tx" presStyleLbl="bgAcc1" presStyleIdx="1" presStyleCnt="4">
        <dgm:presLayoutVars>
          <dgm:bulletEnabled val="1"/>
        </dgm:presLayoutVars>
      </dgm:prSet>
      <dgm:spPr/>
    </dgm:pt>
    <dgm:pt modelId="{C64C2DC7-0D83-4B27-8B3C-B7CB9423B27C}" type="pres">
      <dgm:prSet presAssocID="{A8D27ABA-95FB-4BA2-B6F8-824E79B707FA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B7D63149-D788-4FBF-8CB5-43B37434A123}" type="pres">
      <dgm:prSet presAssocID="{A8D27ABA-95FB-4BA2-B6F8-824E79B707FA}" presName="connSite2" presStyleCnt="0"/>
      <dgm:spPr/>
    </dgm:pt>
    <dgm:pt modelId="{9118815C-DE1C-4BD1-9DA9-5619E1E6CB60}" type="pres">
      <dgm:prSet presAssocID="{8DCCE173-9CE3-49D6-BFA0-098EDFA7213A}" presName="Name18" presStyleLbl="sibTrans2D1" presStyleIdx="1" presStyleCnt="3"/>
      <dgm:spPr/>
    </dgm:pt>
    <dgm:pt modelId="{9073EECC-DB44-49C6-BFEE-0D4E8ADEA0A4}" type="pres">
      <dgm:prSet presAssocID="{E01E4932-389B-4E24-ABAC-3A81C1DB5B22}" presName="composite1" presStyleCnt="0"/>
      <dgm:spPr/>
    </dgm:pt>
    <dgm:pt modelId="{23A6D9AE-748A-4872-98FA-FBEB014F5F51}" type="pres">
      <dgm:prSet presAssocID="{E01E4932-389B-4E24-ABAC-3A81C1DB5B22}" presName="dummyNode1" presStyleLbl="node1" presStyleIdx="1" presStyleCnt="4"/>
      <dgm:spPr/>
    </dgm:pt>
    <dgm:pt modelId="{23F36DFA-F90F-42B9-88BD-192A1A427080}" type="pres">
      <dgm:prSet presAssocID="{E01E4932-389B-4E24-ABAC-3A81C1DB5B22}" presName="childNode1" presStyleLbl="bgAcc1" presStyleIdx="2" presStyleCnt="4">
        <dgm:presLayoutVars>
          <dgm:bulletEnabled val="1"/>
        </dgm:presLayoutVars>
      </dgm:prSet>
      <dgm:spPr/>
    </dgm:pt>
    <dgm:pt modelId="{990E171B-18C6-4DA9-97E3-0A58457E5636}" type="pres">
      <dgm:prSet presAssocID="{E01E4932-389B-4E24-ABAC-3A81C1DB5B22}" presName="childNode1tx" presStyleLbl="bgAcc1" presStyleIdx="2" presStyleCnt="4">
        <dgm:presLayoutVars>
          <dgm:bulletEnabled val="1"/>
        </dgm:presLayoutVars>
      </dgm:prSet>
      <dgm:spPr/>
    </dgm:pt>
    <dgm:pt modelId="{C4A632DD-A70F-4F81-9EB4-F99370BDBCFE}" type="pres">
      <dgm:prSet presAssocID="{E01E4932-389B-4E24-ABAC-3A81C1DB5B22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5EC838B2-BC50-4A1A-8165-C2196C1A3678}" type="pres">
      <dgm:prSet presAssocID="{E01E4932-389B-4E24-ABAC-3A81C1DB5B22}" presName="connSite1" presStyleCnt="0"/>
      <dgm:spPr/>
    </dgm:pt>
    <dgm:pt modelId="{9D236A52-4850-4116-A04F-98CDDD79C1D0}" type="pres">
      <dgm:prSet presAssocID="{9A239C01-9636-4BFB-B2F7-7A62FEA7F0B4}" presName="Name9" presStyleLbl="sibTrans2D1" presStyleIdx="2" presStyleCnt="3"/>
      <dgm:spPr/>
    </dgm:pt>
    <dgm:pt modelId="{48B89966-27FA-4CF8-BDDA-F38B3A3E4AA5}" type="pres">
      <dgm:prSet presAssocID="{A0EC03A2-6C08-4DA0-B957-15461A61CF39}" presName="composite2" presStyleCnt="0"/>
      <dgm:spPr/>
    </dgm:pt>
    <dgm:pt modelId="{21D68879-E6D4-4ACE-A2A0-090D2F2EB53A}" type="pres">
      <dgm:prSet presAssocID="{A0EC03A2-6C08-4DA0-B957-15461A61CF39}" presName="dummyNode2" presStyleLbl="node1" presStyleIdx="2" presStyleCnt="4"/>
      <dgm:spPr/>
    </dgm:pt>
    <dgm:pt modelId="{DC359017-D488-4F63-85DA-E4F03E5FAE64}" type="pres">
      <dgm:prSet presAssocID="{A0EC03A2-6C08-4DA0-B957-15461A61CF39}" presName="childNode2" presStyleLbl="bgAcc1" presStyleIdx="3" presStyleCnt="4">
        <dgm:presLayoutVars>
          <dgm:bulletEnabled val="1"/>
        </dgm:presLayoutVars>
      </dgm:prSet>
      <dgm:spPr/>
    </dgm:pt>
    <dgm:pt modelId="{C4A86398-5658-4690-A41F-4F6773479C3A}" type="pres">
      <dgm:prSet presAssocID="{A0EC03A2-6C08-4DA0-B957-15461A61CF39}" presName="childNode2tx" presStyleLbl="bgAcc1" presStyleIdx="3" presStyleCnt="4">
        <dgm:presLayoutVars>
          <dgm:bulletEnabled val="1"/>
        </dgm:presLayoutVars>
      </dgm:prSet>
      <dgm:spPr/>
    </dgm:pt>
    <dgm:pt modelId="{7E8A68D2-09CA-4422-979D-93479A1C1712}" type="pres">
      <dgm:prSet presAssocID="{A0EC03A2-6C08-4DA0-B957-15461A61CF39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EC4C3543-CBD1-43A9-8523-344306987F58}" type="pres">
      <dgm:prSet presAssocID="{A0EC03A2-6C08-4DA0-B957-15461A61CF39}" presName="connSite2" presStyleCnt="0"/>
      <dgm:spPr/>
    </dgm:pt>
  </dgm:ptLst>
  <dgm:cxnLst>
    <dgm:cxn modelId="{46CC6B00-CCA1-4ADC-B1AB-2B71C90E05CD}" type="presOf" srcId="{A8BD6027-0427-4949-BB43-DA2A4DAAA368}" destId="{990E171B-18C6-4DA9-97E3-0A58457E5636}" srcOrd="1" destOrd="0" presId="urn:microsoft.com/office/officeart/2005/8/layout/hProcess4"/>
    <dgm:cxn modelId="{2235CE00-08A1-408F-9274-7A7CE3678264}" srcId="{E01E4932-389B-4E24-ABAC-3A81C1DB5B22}" destId="{93A92D7E-9673-442D-A7A3-F04AE6B9B20E}" srcOrd="3" destOrd="0" parTransId="{F30906E2-1E09-4669-83B3-F5DDC9B59FCA}" sibTransId="{3F72DB5B-DBE5-4511-AF36-181BBBAFF900}"/>
    <dgm:cxn modelId="{226A8F06-17F6-483E-8717-8856E46A7C53}" type="presOf" srcId="{E01E4932-389B-4E24-ABAC-3A81C1DB5B22}" destId="{C4A632DD-A70F-4F81-9EB4-F99370BDBCFE}" srcOrd="0" destOrd="0" presId="urn:microsoft.com/office/officeart/2005/8/layout/hProcess4"/>
    <dgm:cxn modelId="{AE482007-7493-411F-AE51-F8B883C3484C}" type="presOf" srcId="{93A92D7E-9673-442D-A7A3-F04AE6B9B20E}" destId="{990E171B-18C6-4DA9-97E3-0A58457E5636}" srcOrd="1" destOrd="3" presId="urn:microsoft.com/office/officeart/2005/8/layout/hProcess4"/>
    <dgm:cxn modelId="{6F8E6508-1D43-4343-9197-5D307DF0C770}" type="presOf" srcId="{AB957EFA-5E19-4D4E-9703-5A17D625A563}" destId="{2F3AC200-4FF7-4C9F-B0D3-0019436B1C86}" srcOrd="0" destOrd="0" presId="urn:microsoft.com/office/officeart/2005/8/layout/hProcess4"/>
    <dgm:cxn modelId="{04BCDC08-C898-4016-9A89-867E056CBB67}" type="presOf" srcId="{5D846B26-B511-4DAE-B45A-50F5C6A2440D}" destId="{C4A86398-5658-4690-A41F-4F6773479C3A}" srcOrd="1" destOrd="2" presId="urn:microsoft.com/office/officeart/2005/8/layout/hProcess4"/>
    <dgm:cxn modelId="{2F57B209-FE23-44B5-BDC9-7547F60E72F0}" type="presOf" srcId="{5D846B26-B511-4DAE-B45A-50F5C6A2440D}" destId="{DC359017-D488-4F63-85DA-E4F03E5FAE64}" srcOrd="0" destOrd="2" presId="urn:microsoft.com/office/officeart/2005/8/layout/hProcess4"/>
    <dgm:cxn modelId="{4CA1A70B-7CF3-4113-A983-6BF37F5C0D04}" type="presOf" srcId="{571F0FF8-B003-4AA7-A4E1-184C25322C24}" destId="{2310FB91-AD36-43AA-9077-5BC6FD4CF9B1}" srcOrd="0" destOrd="3" presId="urn:microsoft.com/office/officeart/2005/8/layout/hProcess4"/>
    <dgm:cxn modelId="{49FBAA0C-5617-47D9-A070-7223580F993E}" srcId="{A0EC03A2-6C08-4DA0-B957-15461A61CF39}" destId="{87DFC545-0EFE-4CBB-8B2A-AEE1BF113A8E}" srcOrd="1" destOrd="0" parTransId="{DD3F5D48-3400-438B-96F6-C4140164BB3F}" sibTransId="{CA09BF75-17A2-48AE-9E75-1BC18A729BED}"/>
    <dgm:cxn modelId="{12006910-8861-41C8-8592-926F0F03A470}" type="presOf" srcId="{B8F5AA90-13EE-494F-B7BB-1EA76D26CC16}" destId="{D97CF7EB-5365-43CB-9DF8-30D5BDB931A8}" srcOrd="0" destOrd="0" presId="urn:microsoft.com/office/officeart/2005/8/layout/hProcess4"/>
    <dgm:cxn modelId="{72544D19-5E2B-4992-9EDA-B0352B0AC6B5}" type="presOf" srcId="{A8D27ABA-95FB-4BA2-B6F8-824E79B707FA}" destId="{C64C2DC7-0D83-4B27-8B3C-B7CB9423B27C}" srcOrd="0" destOrd="0" presId="urn:microsoft.com/office/officeart/2005/8/layout/hProcess4"/>
    <dgm:cxn modelId="{7A132E1A-AA89-42FC-A4C4-303B2ABE5568}" srcId="{A0EC03A2-6C08-4DA0-B957-15461A61CF39}" destId="{FF7AB8C5-8547-4508-AA5E-E693E62A1778}" srcOrd="0" destOrd="0" parTransId="{7FCEBD69-DA30-43C3-A9F2-DEC9B4744898}" sibTransId="{92C70FB9-4607-428D-8A73-79C8BF43BDAE}"/>
    <dgm:cxn modelId="{FA01331E-6398-446C-AC35-82D0F2B1BA85}" type="presOf" srcId="{DB3F5BA9-025B-4954-A838-73271D835303}" destId="{2310FB91-AD36-43AA-9077-5BC6FD4CF9B1}" srcOrd="0" destOrd="2" presId="urn:microsoft.com/office/officeart/2005/8/layout/hProcess4"/>
    <dgm:cxn modelId="{A1EE4728-34E3-49F1-8968-C2A6EC7AB6AF}" type="presOf" srcId="{8E6DA9AD-73E1-463E-9225-FF2216107AAF}" destId="{FD72AECF-020D-49B0-A137-4B8D59158E45}" srcOrd="1" destOrd="0" presId="urn:microsoft.com/office/officeart/2005/8/layout/hProcess4"/>
    <dgm:cxn modelId="{1C9CA02E-2EA5-42A2-B4FE-52603FA3FB0C}" srcId="{40695B11-A202-4D51-8C3C-A41FACDD1EDC}" destId="{AB957EFA-5E19-4D4E-9703-5A17D625A563}" srcOrd="0" destOrd="0" parTransId="{72C7CEA0-49F8-47A3-8C99-C5DF8CE534A0}" sibTransId="{B8F5AA90-13EE-494F-B7BB-1EA76D26CC16}"/>
    <dgm:cxn modelId="{C7EB8437-07A5-438D-BCBA-AAE2D2B868BB}" type="presOf" srcId="{571F0FF8-B003-4AA7-A4E1-184C25322C24}" destId="{FD72AECF-020D-49B0-A137-4B8D59158E45}" srcOrd="1" destOrd="3" presId="urn:microsoft.com/office/officeart/2005/8/layout/hProcess4"/>
    <dgm:cxn modelId="{7BDE2238-7C73-4906-A805-0DA979556036}" srcId="{E01E4932-389B-4E24-ABAC-3A81C1DB5B22}" destId="{18E800CB-826E-44B2-8B11-A0E1987EF943}" srcOrd="1" destOrd="0" parTransId="{B7D87724-04B1-483D-A4FA-4D1BC24BFD75}" sibTransId="{E46315FA-32EB-4297-A53C-EBC340F6F413}"/>
    <dgm:cxn modelId="{B3178538-6A53-4B0D-90D5-96CE0964CE63}" srcId="{40695B11-A202-4D51-8C3C-A41FACDD1EDC}" destId="{A0EC03A2-6C08-4DA0-B957-15461A61CF39}" srcOrd="3" destOrd="0" parTransId="{567BA234-AFA1-4039-9E8B-D9641DA3870C}" sibTransId="{2A7012E6-B13F-4A53-85E6-59741A685372}"/>
    <dgm:cxn modelId="{2E40F338-8297-4EBC-B960-06501B58B23A}" srcId="{A0EC03A2-6C08-4DA0-B957-15461A61CF39}" destId="{88C8A5A3-F20D-4F4B-A1E3-CFA12ABFAB14}" srcOrd="3" destOrd="0" parTransId="{5A4FCB90-3DBC-4AE5-B0F9-E6F1AD001259}" sibTransId="{AA1EA7F7-176C-4212-869D-684ED98DFABD}"/>
    <dgm:cxn modelId="{797ECD3C-B3B8-4098-8D4D-9F2698960D33}" type="presOf" srcId="{FF7AB8C5-8547-4508-AA5E-E693E62A1778}" destId="{DC359017-D488-4F63-85DA-E4F03E5FAE64}" srcOrd="0" destOrd="0" presId="urn:microsoft.com/office/officeart/2005/8/layout/hProcess4"/>
    <dgm:cxn modelId="{90E26460-4876-44E7-B829-052A29303335}" type="presOf" srcId="{DCFE5CBA-07F6-405A-8946-62031586B7D3}" destId="{990E171B-18C6-4DA9-97E3-0A58457E5636}" srcOrd="1" destOrd="2" presId="urn:microsoft.com/office/officeart/2005/8/layout/hProcess4"/>
    <dgm:cxn modelId="{A64AD363-4FB5-45E4-BB0B-E375388C383C}" type="presOf" srcId="{3D5C53B9-47C6-46C9-934F-F585918D9EDE}" destId="{FD72AECF-020D-49B0-A137-4B8D59158E45}" srcOrd="1" destOrd="1" presId="urn:microsoft.com/office/officeart/2005/8/layout/hProcess4"/>
    <dgm:cxn modelId="{7D749064-10E2-4934-8BFA-54B06D95CC8D}" type="presOf" srcId="{88C8A5A3-F20D-4F4B-A1E3-CFA12ABFAB14}" destId="{C4A86398-5658-4690-A41F-4F6773479C3A}" srcOrd="1" destOrd="3" presId="urn:microsoft.com/office/officeart/2005/8/layout/hProcess4"/>
    <dgm:cxn modelId="{A950FE64-CFF3-4B66-988D-879C4838D3E3}" type="presOf" srcId="{18E800CB-826E-44B2-8B11-A0E1987EF943}" destId="{990E171B-18C6-4DA9-97E3-0A58457E5636}" srcOrd="1" destOrd="1" presId="urn:microsoft.com/office/officeart/2005/8/layout/hProcess4"/>
    <dgm:cxn modelId="{535C916F-6CFD-4435-822F-BA74E8C5641B}" srcId="{A8D27ABA-95FB-4BA2-B6F8-824E79B707FA}" destId="{22BFC197-1142-491B-B57E-6B3B45FD34C4}" srcOrd="1" destOrd="0" parTransId="{BAFB5742-627A-40A9-978C-4702B9D8AEAC}" sibTransId="{9B42F6E0-68ED-4B3C-BA56-B6775EF56D60}"/>
    <dgm:cxn modelId="{5E7D9574-DD66-4755-8FF3-29B5D7A771FE}" srcId="{E01E4932-389B-4E24-ABAC-3A81C1DB5B22}" destId="{A8BD6027-0427-4949-BB43-DA2A4DAAA368}" srcOrd="0" destOrd="0" parTransId="{C827E946-33BA-4FBB-B59F-A07D3DA682A0}" sibTransId="{4816E0DF-D7F8-47C4-A061-3E8621855F7A}"/>
    <dgm:cxn modelId="{8479FF7D-F15D-415A-A19E-28F5DE1F366A}" type="presOf" srcId="{88C8A5A3-F20D-4F4B-A1E3-CFA12ABFAB14}" destId="{DC359017-D488-4F63-85DA-E4F03E5FAE64}" srcOrd="0" destOrd="3" presId="urn:microsoft.com/office/officeart/2005/8/layout/hProcess4"/>
    <dgm:cxn modelId="{6B417682-AF33-4CBF-88AB-9312D37C68D2}" srcId="{A8D27ABA-95FB-4BA2-B6F8-824E79B707FA}" destId="{9BC0DC73-0B36-4C51-81EB-A26ECB1CBB40}" srcOrd="2" destOrd="0" parTransId="{8CC2091A-26DB-4ADD-8C24-53555FE3932B}" sibTransId="{6230F6E2-7BF6-49AE-B0B2-603774224CF8}"/>
    <dgm:cxn modelId="{03C4AA8B-958B-46E2-9F6A-8A28F9B05036}" type="presOf" srcId="{8DCCE173-9CE3-49D6-BFA0-098EDFA7213A}" destId="{9118815C-DE1C-4BD1-9DA9-5619E1E6CB60}" srcOrd="0" destOrd="0" presId="urn:microsoft.com/office/officeart/2005/8/layout/hProcess4"/>
    <dgm:cxn modelId="{DD699192-D3B2-4257-9410-979FE10CA2A0}" srcId="{E01E4932-389B-4E24-ABAC-3A81C1DB5B22}" destId="{DCFE5CBA-07F6-405A-8946-62031586B7D3}" srcOrd="2" destOrd="0" parTransId="{856A520B-FC78-4977-BD36-40D6BDD34A02}" sibTransId="{E45164E4-21BD-4A2A-8897-54D2AF00BCE7}"/>
    <dgm:cxn modelId="{435E6493-8D2A-4665-82C9-6C879239C921}" type="presOf" srcId="{E66993EC-FD23-45E7-8A1D-771D65E5020D}" destId="{23F34E82-9F7C-4C71-803F-C3C8CE1A6A28}" srcOrd="0" destOrd="0" presId="urn:microsoft.com/office/officeart/2005/8/layout/hProcess4"/>
    <dgm:cxn modelId="{C6A6B795-B02D-4203-BE6E-2E5F639E5F27}" type="presOf" srcId="{DB3F5BA9-025B-4954-A838-73271D835303}" destId="{FD72AECF-020D-49B0-A137-4B8D59158E45}" srcOrd="1" destOrd="2" presId="urn:microsoft.com/office/officeart/2005/8/layout/hProcess4"/>
    <dgm:cxn modelId="{FF171D97-CBB2-44ED-9506-42878F7480C5}" srcId="{AB957EFA-5E19-4D4E-9703-5A17D625A563}" destId="{571F0FF8-B003-4AA7-A4E1-184C25322C24}" srcOrd="3" destOrd="0" parTransId="{D9926A5E-3E33-4DF2-A09E-34CB5B4BA918}" sibTransId="{4B3DB84A-175C-43E5-892A-7212E3A968AB}"/>
    <dgm:cxn modelId="{17755598-CE33-464C-83D7-D0B9008018F7}" type="presOf" srcId="{32B0AA72-06F0-4A75-8091-769F00A90CA9}" destId="{FD72AECF-020D-49B0-A137-4B8D59158E45}" srcOrd="1" destOrd="4" presId="urn:microsoft.com/office/officeart/2005/8/layout/hProcess4"/>
    <dgm:cxn modelId="{6AADC79F-1A7B-44C0-A0C7-8DD6BBFF6BB4}" type="presOf" srcId="{8E6DA9AD-73E1-463E-9225-FF2216107AAF}" destId="{2310FB91-AD36-43AA-9077-5BC6FD4CF9B1}" srcOrd="0" destOrd="0" presId="urn:microsoft.com/office/officeart/2005/8/layout/hProcess4"/>
    <dgm:cxn modelId="{2A3C94A0-3337-45A8-A9F7-4B07876AE60E}" srcId="{AB957EFA-5E19-4D4E-9703-5A17D625A563}" destId="{8E6DA9AD-73E1-463E-9225-FF2216107AAF}" srcOrd="0" destOrd="0" parTransId="{78549186-5572-403A-A985-824C2480B954}" sibTransId="{D9602266-EB5D-4FFA-B7D9-4E2209775E9B}"/>
    <dgm:cxn modelId="{4DC1F6A0-8874-485A-ACF5-95C6EB8AF64F}" type="presOf" srcId="{22BFC197-1142-491B-B57E-6B3B45FD34C4}" destId="{23F34E82-9F7C-4C71-803F-C3C8CE1A6A28}" srcOrd="0" destOrd="1" presId="urn:microsoft.com/office/officeart/2005/8/layout/hProcess4"/>
    <dgm:cxn modelId="{5B1673A5-108C-4821-8473-D31102FE25E8}" type="presOf" srcId="{32B0AA72-06F0-4A75-8091-769F00A90CA9}" destId="{2310FB91-AD36-43AA-9077-5BC6FD4CF9B1}" srcOrd="0" destOrd="4" presId="urn:microsoft.com/office/officeart/2005/8/layout/hProcess4"/>
    <dgm:cxn modelId="{0F9C48A8-DBC7-41F4-8AD3-54C7220D133E}" type="presOf" srcId="{93A92D7E-9673-442D-A7A3-F04AE6B9B20E}" destId="{23F36DFA-F90F-42B9-88BD-192A1A427080}" srcOrd="0" destOrd="3" presId="urn:microsoft.com/office/officeart/2005/8/layout/hProcess4"/>
    <dgm:cxn modelId="{57C8D4A8-2E9F-43D2-B63C-2B55A5C354CF}" type="presOf" srcId="{FF7AB8C5-8547-4508-AA5E-E693E62A1778}" destId="{C4A86398-5658-4690-A41F-4F6773479C3A}" srcOrd="1" destOrd="0" presId="urn:microsoft.com/office/officeart/2005/8/layout/hProcess4"/>
    <dgm:cxn modelId="{AFA8CCA9-BDBA-4E42-BE76-EB5B44474B5B}" type="presOf" srcId="{3D5C53B9-47C6-46C9-934F-F585918D9EDE}" destId="{2310FB91-AD36-43AA-9077-5BC6FD4CF9B1}" srcOrd="0" destOrd="1" presId="urn:microsoft.com/office/officeart/2005/8/layout/hProcess4"/>
    <dgm:cxn modelId="{214463AB-9553-4F71-8BF2-3371110E242A}" srcId="{AB957EFA-5E19-4D4E-9703-5A17D625A563}" destId="{3D5C53B9-47C6-46C9-934F-F585918D9EDE}" srcOrd="1" destOrd="0" parTransId="{456892A6-B5CD-46F3-96E6-F66108095C93}" sibTransId="{D111259A-6B1F-461C-A669-B304F71E0821}"/>
    <dgm:cxn modelId="{F14EB8AE-4D10-4541-9065-186022AB3F79}" type="presOf" srcId="{2AA7304A-0868-4636-B49A-F7465B48697A}" destId="{DC359017-D488-4F63-85DA-E4F03E5FAE64}" srcOrd="0" destOrd="4" presId="urn:microsoft.com/office/officeart/2005/8/layout/hProcess4"/>
    <dgm:cxn modelId="{5187B3AF-2798-48FB-BB2E-F5DCEA3B550D}" srcId="{A8D27ABA-95FB-4BA2-B6F8-824E79B707FA}" destId="{E66993EC-FD23-45E7-8A1D-771D65E5020D}" srcOrd="0" destOrd="0" parTransId="{E4D5FBA7-7765-41CD-B59B-BD8758BBB81A}" sibTransId="{C3059473-4B10-4198-AA46-B710C8438589}"/>
    <dgm:cxn modelId="{0B4602B5-8D55-4F3A-8482-F196E069C512}" type="presOf" srcId="{9A239C01-9636-4BFB-B2F7-7A62FEA7F0B4}" destId="{9D236A52-4850-4116-A04F-98CDDD79C1D0}" srcOrd="0" destOrd="0" presId="urn:microsoft.com/office/officeart/2005/8/layout/hProcess4"/>
    <dgm:cxn modelId="{0676E4C1-DF86-4108-BC6E-73BE0732A50E}" type="presOf" srcId="{9BC0DC73-0B36-4C51-81EB-A26ECB1CBB40}" destId="{23F34E82-9F7C-4C71-803F-C3C8CE1A6A28}" srcOrd="0" destOrd="2" presId="urn:microsoft.com/office/officeart/2005/8/layout/hProcess4"/>
    <dgm:cxn modelId="{0C0EC4CB-4BB5-4A3C-B605-8D3E5D739DA0}" srcId="{AB957EFA-5E19-4D4E-9703-5A17D625A563}" destId="{32B0AA72-06F0-4A75-8091-769F00A90CA9}" srcOrd="4" destOrd="0" parTransId="{6BF577CD-53DB-4475-BC18-8136394154DA}" sibTransId="{E88C874C-8656-4375-AFF8-EE99031C8C53}"/>
    <dgm:cxn modelId="{005C48CF-35B2-4FC2-94CD-7A778AC438B1}" type="presOf" srcId="{A0EC03A2-6C08-4DA0-B957-15461A61CF39}" destId="{7E8A68D2-09CA-4422-979D-93479A1C1712}" srcOrd="0" destOrd="0" presId="urn:microsoft.com/office/officeart/2005/8/layout/hProcess4"/>
    <dgm:cxn modelId="{B20470D2-087A-4F8A-AC59-92A93CF3885C}" srcId="{A0EC03A2-6C08-4DA0-B957-15461A61CF39}" destId="{2AA7304A-0868-4636-B49A-F7465B48697A}" srcOrd="4" destOrd="0" parTransId="{077302E8-E3FE-4EFD-8BAC-73D9C0C2B0C8}" sibTransId="{EFF2A41F-D7CD-4DCA-8AE6-C545BA4E606F}"/>
    <dgm:cxn modelId="{D1032AD6-155E-45BF-A9C1-29E7DD359B65}" type="presOf" srcId="{9BC0DC73-0B36-4C51-81EB-A26ECB1CBB40}" destId="{E395EDB9-9EFE-4CF6-9B1B-F7759CFC8096}" srcOrd="1" destOrd="2" presId="urn:microsoft.com/office/officeart/2005/8/layout/hProcess4"/>
    <dgm:cxn modelId="{FF5D57E2-C334-4FA8-856E-5743E5731FCF}" srcId="{AB957EFA-5E19-4D4E-9703-5A17D625A563}" destId="{DB3F5BA9-025B-4954-A838-73271D835303}" srcOrd="2" destOrd="0" parTransId="{AD466530-7148-45E7-97F8-717F9EA24051}" sibTransId="{06EFF962-559F-4227-ABCE-0FF87FCB3284}"/>
    <dgm:cxn modelId="{DE938CE3-07B2-4DE2-9B82-38BA14B30A94}" type="presOf" srcId="{87DFC545-0EFE-4CBB-8B2A-AEE1BF113A8E}" destId="{DC359017-D488-4F63-85DA-E4F03E5FAE64}" srcOrd="0" destOrd="1" presId="urn:microsoft.com/office/officeart/2005/8/layout/hProcess4"/>
    <dgm:cxn modelId="{FED6C5E4-EB64-42E5-869A-D91A8BE43C75}" type="presOf" srcId="{DCFE5CBA-07F6-405A-8946-62031586B7D3}" destId="{23F36DFA-F90F-42B9-88BD-192A1A427080}" srcOrd="0" destOrd="2" presId="urn:microsoft.com/office/officeart/2005/8/layout/hProcess4"/>
    <dgm:cxn modelId="{599A2AE6-33A0-4289-93F3-793CC2CDE64E}" type="presOf" srcId="{2AA7304A-0868-4636-B49A-F7465B48697A}" destId="{C4A86398-5658-4690-A41F-4F6773479C3A}" srcOrd="1" destOrd="4" presId="urn:microsoft.com/office/officeart/2005/8/layout/hProcess4"/>
    <dgm:cxn modelId="{52BA60E6-257E-451F-AC83-04BE57C196FE}" type="presOf" srcId="{18E800CB-826E-44B2-8B11-A0E1987EF943}" destId="{23F36DFA-F90F-42B9-88BD-192A1A427080}" srcOrd="0" destOrd="1" presId="urn:microsoft.com/office/officeart/2005/8/layout/hProcess4"/>
    <dgm:cxn modelId="{0F9C91E8-024D-47B3-B1A1-BF31DBF2E83B}" type="presOf" srcId="{87DFC545-0EFE-4CBB-8B2A-AEE1BF113A8E}" destId="{C4A86398-5658-4690-A41F-4F6773479C3A}" srcOrd="1" destOrd="1" presId="urn:microsoft.com/office/officeart/2005/8/layout/hProcess4"/>
    <dgm:cxn modelId="{088C42E9-B76B-4E0E-BF7F-093C91BC8FAE}" type="presOf" srcId="{E66993EC-FD23-45E7-8A1D-771D65E5020D}" destId="{E395EDB9-9EFE-4CF6-9B1B-F7759CFC8096}" srcOrd="1" destOrd="0" presId="urn:microsoft.com/office/officeart/2005/8/layout/hProcess4"/>
    <dgm:cxn modelId="{5477B9ED-317A-4BA4-89EA-144D3AE33D00}" srcId="{A0EC03A2-6C08-4DA0-B957-15461A61CF39}" destId="{5D846B26-B511-4DAE-B45A-50F5C6A2440D}" srcOrd="2" destOrd="0" parTransId="{8F14441A-B413-44AB-BBE5-177CB55E4AD8}" sibTransId="{82B5BCC2-5523-48E1-8B09-9D8CFACC6D57}"/>
    <dgm:cxn modelId="{14F6B6F1-0287-4ACC-9A49-BB303AC1A5D1}" type="presOf" srcId="{22BFC197-1142-491B-B57E-6B3B45FD34C4}" destId="{E395EDB9-9EFE-4CF6-9B1B-F7759CFC8096}" srcOrd="1" destOrd="1" presId="urn:microsoft.com/office/officeart/2005/8/layout/hProcess4"/>
    <dgm:cxn modelId="{E7EFF5F1-9551-4E27-97C4-FB0E9DDD564C}" type="presOf" srcId="{40695B11-A202-4D51-8C3C-A41FACDD1EDC}" destId="{7A6BEE5F-A210-49A7-A4A9-52059CCE1F34}" srcOrd="0" destOrd="0" presId="urn:microsoft.com/office/officeart/2005/8/layout/hProcess4"/>
    <dgm:cxn modelId="{62D680FB-C002-455B-AE9E-28F1788BFC82}" srcId="{40695B11-A202-4D51-8C3C-A41FACDD1EDC}" destId="{E01E4932-389B-4E24-ABAC-3A81C1DB5B22}" srcOrd="2" destOrd="0" parTransId="{A9246359-AB0E-4089-BFB3-C55F88D38FB2}" sibTransId="{9A239C01-9636-4BFB-B2F7-7A62FEA7F0B4}"/>
    <dgm:cxn modelId="{CDBF52FC-DFA2-4D47-A383-FC3465D498EA}" srcId="{40695B11-A202-4D51-8C3C-A41FACDD1EDC}" destId="{A8D27ABA-95FB-4BA2-B6F8-824E79B707FA}" srcOrd="1" destOrd="0" parTransId="{55606010-02A2-4D50-A5BD-28C7196013C8}" sibTransId="{8DCCE173-9CE3-49D6-BFA0-098EDFA7213A}"/>
    <dgm:cxn modelId="{718E4EFD-E46A-46D1-9AA9-935920C28E28}" type="presOf" srcId="{A8BD6027-0427-4949-BB43-DA2A4DAAA368}" destId="{23F36DFA-F90F-42B9-88BD-192A1A427080}" srcOrd="0" destOrd="0" presId="urn:microsoft.com/office/officeart/2005/8/layout/hProcess4"/>
    <dgm:cxn modelId="{E5CA258D-82AC-4CAD-BCFD-ADE91E1C78B1}" type="presParOf" srcId="{7A6BEE5F-A210-49A7-A4A9-52059CCE1F34}" destId="{BA9A5813-43C9-40B7-BD9E-09CE488241AD}" srcOrd="0" destOrd="0" presId="urn:microsoft.com/office/officeart/2005/8/layout/hProcess4"/>
    <dgm:cxn modelId="{FFB39D76-6A08-4C18-B1EE-909A1C2CE762}" type="presParOf" srcId="{7A6BEE5F-A210-49A7-A4A9-52059CCE1F34}" destId="{ACA29044-35B9-40B8-B093-EBD0F59FE87C}" srcOrd="1" destOrd="0" presId="urn:microsoft.com/office/officeart/2005/8/layout/hProcess4"/>
    <dgm:cxn modelId="{299ECE0E-D5F6-4534-8241-9D7B6E040058}" type="presParOf" srcId="{7A6BEE5F-A210-49A7-A4A9-52059CCE1F34}" destId="{ACA0D650-1254-40E9-AB7D-5A808F2A7C37}" srcOrd="2" destOrd="0" presId="urn:microsoft.com/office/officeart/2005/8/layout/hProcess4"/>
    <dgm:cxn modelId="{EAE2B0EB-7210-45DF-B04A-23F8BB2DC949}" type="presParOf" srcId="{ACA0D650-1254-40E9-AB7D-5A808F2A7C37}" destId="{C0CF3509-9705-4A85-A44C-F6175C65FC3B}" srcOrd="0" destOrd="0" presId="urn:microsoft.com/office/officeart/2005/8/layout/hProcess4"/>
    <dgm:cxn modelId="{6AB906B5-2B3F-47F3-A2F7-3185D9B59AB6}" type="presParOf" srcId="{C0CF3509-9705-4A85-A44C-F6175C65FC3B}" destId="{9AE99662-8DF7-4741-94A2-28D509D352B8}" srcOrd="0" destOrd="0" presId="urn:microsoft.com/office/officeart/2005/8/layout/hProcess4"/>
    <dgm:cxn modelId="{4418BABB-04B3-4A8C-AF5E-C34EF5F43AC2}" type="presParOf" srcId="{C0CF3509-9705-4A85-A44C-F6175C65FC3B}" destId="{2310FB91-AD36-43AA-9077-5BC6FD4CF9B1}" srcOrd="1" destOrd="0" presId="urn:microsoft.com/office/officeart/2005/8/layout/hProcess4"/>
    <dgm:cxn modelId="{59F68D2B-4EC1-4CEB-A9FE-6EA14856F110}" type="presParOf" srcId="{C0CF3509-9705-4A85-A44C-F6175C65FC3B}" destId="{FD72AECF-020D-49B0-A137-4B8D59158E45}" srcOrd="2" destOrd="0" presId="urn:microsoft.com/office/officeart/2005/8/layout/hProcess4"/>
    <dgm:cxn modelId="{8339E6D8-E36A-4C09-A3E0-C608A02CFCDC}" type="presParOf" srcId="{C0CF3509-9705-4A85-A44C-F6175C65FC3B}" destId="{2F3AC200-4FF7-4C9F-B0D3-0019436B1C86}" srcOrd="3" destOrd="0" presId="urn:microsoft.com/office/officeart/2005/8/layout/hProcess4"/>
    <dgm:cxn modelId="{DFB92FBD-0A45-4FDD-9453-98626D57CD91}" type="presParOf" srcId="{C0CF3509-9705-4A85-A44C-F6175C65FC3B}" destId="{CC613D6D-840E-4DB5-A4A4-647C80218CAA}" srcOrd="4" destOrd="0" presId="urn:microsoft.com/office/officeart/2005/8/layout/hProcess4"/>
    <dgm:cxn modelId="{07FF0DEE-89B3-4D87-8C9E-52139D1B7D93}" type="presParOf" srcId="{ACA0D650-1254-40E9-AB7D-5A808F2A7C37}" destId="{D97CF7EB-5365-43CB-9DF8-30D5BDB931A8}" srcOrd="1" destOrd="0" presId="urn:microsoft.com/office/officeart/2005/8/layout/hProcess4"/>
    <dgm:cxn modelId="{6EE5B9E8-0398-4026-BDE4-AA6D5547AE4C}" type="presParOf" srcId="{ACA0D650-1254-40E9-AB7D-5A808F2A7C37}" destId="{6C4BE462-E311-407A-B6F4-AC91FE50B5B0}" srcOrd="2" destOrd="0" presId="urn:microsoft.com/office/officeart/2005/8/layout/hProcess4"/>
    <dgm:cxn modelId="{D1341F7D-BA89-4799-A51D-CFB8DB9033E2}" type="presParOf" srcId="{6C4BE462-E311-407A-B6F4-AC91FE50B5B0}" destId="{3D16A8ED-6C9A-4F89-BE20-7AABE6A824E4}" srcOrd="0" destOrd="0" presId="urn:microsoft.com/office/officeart/2005/8/layout/hProcess4"/>
    <dgm:cxn modelId="{5F36AF18-EA4E-4327-8B54-C017CB6CAE5D}" type="presParOf" srcId="{6C4BE462-E311-407A-B6F4-AC91FE50B5B0}" destId="{23F34E82-9F7C-4C71-803F-C3C8CE1A6A28}" srcOrd="1" destOrd="0" presId="urn:microsoft.com/office/officeart/2005/8/layout/hProcess4"/>
    <dgm:cxn modelId="{11052FC9-ABAC-4C46-B660-29E061B08879}" type="presParOf" srcId="{6C4BE462-E311-407A-B6F4-AC91FE50B5B0}" destId="{E395EDB9-9EFE-4CF6-9B1B-F7759CFC8096}" srcOrd="2" destOrd="0" presId="urn:microsoft.com/office/officeart/2005/8/layout/hProcess4"/>
    <dgm:cxn modelId="{CF52263B-0E49-44C7-8F85-56378501FA69}" type="presParOf" srcId="{6C4BE462-E311-407A-B6F4-AC91FE50B5B0}" destId="{C64C2DC7-0D83-4B27-8B3C-B7CB9423B27C}" srcOrd="3" destOrd="0" presId="urn:microsoft.com/office/officeart/2005/8/layout/hProcess4"/>
    <dgm:cxn modelId="{ED455D12-6AF9-45C0-A017-27BC61F5C9DB}" type="presParOf" srcId="{6C4BE462-E311-407A-B6F4-AC91FE50B5B0}" destId="{B7D63149-D788-4FBF-8CB5-43B37434A123}" srcOrd="4" destOrd="0" presId="urn:microsoft.com/office/officeart/2005/8/layout/hProcess4"/>
    <dgm:cxn modelId="{22DF6093-B8AC-43EC-A077-006EE7CCDB9A}" type="presParOf" srcId="{ACA0D650-1254-40E9-AB7D-5A808F2A7C37}" destId="{9118815C-DE1C-4BD1-9DA9-5619E1E6CB60}" srcOrd="3" destOrd="0" presId="urn:microsoft.com/office/officeart/2005/8/layout/hProcess4"/>
    <dgm:cxn modelId="{647861EB-B013-4069-B4FA-DE535F9E3E87}" type="presParOf" srcId="{ACA0D650-1254-40E9-AB7D-5A808F2A7C37}" destId="{9073EECC-DB44-49C6-BFEE-0D4E8ADEA0A4}" srcOrd="4" destOrd="0" presId="urn:microsoft.com/office/officeart/2005/8/layout/hProcess4"/>
    <dgm:cxn modelId="{488A67E3-AD3B-4855-A02B-6ED5F3303309}" type="presParOf" srcId="{9073EECC-DB44-49C6-BFEE-0D4E8ADEA0A4}" destId="{23A6D9AE-748A-4872-98FA-FBEB014F5F51}" srcOrd="0" destOrd="0" presId="urn:microsoft.com/office/officeart/2005/8/layout/hProcess4"/>
    <dgm:cxn modelId="{ED9D1C5F-C1A6-497B-B38C-48BF53166088}" type="presParOf" srcId="{9073EECC-DB44-49C6-BFEE-0D4E8ADEA0A4}" destId="{23F36DFA-F90F-42B9-88BD-192A1A427080}" srcOrd="1" destOrd="0" presId="urn:microsoft.com/office/officeart/2005/8/layout/hProcess4"/>
    <dgm:cxn modelId="{591DF200-E4EE-4C24-8BB8-72B5EC78E5C3}" type="presParOf" srcId="{9073EECC-DB44-49C6-BFEE-0D4E8ADEA0A4}" destId="{990E171B-18C6-4DA9-97E3-0A58457E5636}" srcOrd="2" destOrd="0" presId="urn:microsoft.com/office/officeart/2005/8/layout/hProcess4"/>
    <dgm:cxn modelId="{5EFC5D1D-9CEC-46E0-8DAB-7F912E696DB2}" type="presParOf" srcId="{9073EECC-DB44-49C6-BFEE-0D4E8ADEA0A4}" destId="{C4A632DD-A70F-4F81-9EB4-F99370BDBCFE}" srcOrd="3" destOrd="0" presId="urn:microsoft.com/office/officeart/2005/8/layout/hProcess4"/>
    <dgm:cxn modelId="{9F73CE7D-994C-444E-9EE4-9190B7FD4A81}" type="presParOf" srcId="{9073EECC-DB44-49C6-BFEE-0D4E8ADEA0A4}" destId="{5EC838B2-BC50-4A1A-8165-C2196C1A3678}" srcOrd="4" destOrd="0" presId="urn:microsoft.com/office/officeart/2005/8/layout/hProcess4"/>
    <dgm:cxn modelId="{1790E893-E574-41D9-B967-9B5EBFFA8512}" type="presParOf" srcId="{ACA0D650-1254-40E9-AB7D-5A808F2A7C37}" destId="{9D236A52-4850-4116-A04F-98CDDD79C1D0}" srcOrd="5" destOrd="0" presId="urn:microsoft.com/office/officeart/2005/8/layout/hProcess4"/>
    <dgm:cxn modelId="{9D6DD9AE-683D-4B0C-BACA-B1082FD02DBF}" type="presParOf" srcId="{ACA0D650-1254-40E9-AB7D-5A808F2A7C37}" destId="{48B89966-27FA-4CF8-BDDA-F38B3A3E4AA5}" srcOrd="6" destOrd="0" presId="urn:microsoft.com/office/officeart/2005/8/layout/hProcess4"/>
    <dgm:cxn modelId="{6679D287-C381-42DA-BBBC-2D7269130EFB}" type="presParOf" srcId="{48B89966-27FA-4CF8-BDDA-F38B3A3E4AA5}" destId="{21D68879-E6D4-4ACE-A2A0-090D2F2EB53A}" srcOrd="0" destOrd="0" presId="urn:microsoft.com/office/officeart/2005/8/layout/hProcess4"/>
    <dgm:cxn modelId="{727C1EF3-26B9-420A-9E18-AFE70B378233}" type="presParOf" srcId="{48B89966-27FA-4CF8-BDDA-F38B3A3E4AA5}" destId="{DC359017-D488-4F63-85DA-E4F03E5FAE64}" srcOrd="1" destOrd="0" presId="urn:microsoft.com/office/officeart/2005/8/layout/hProcess4"/>
    <dgm:cxn modelId="{E1EF7ABE-6312-4463-A02F-1D2571376692}" type="presParOf" srcId="{48B89966-27FA-4CF8-BDDA-F38B3A3E4AA5}" destId="{C4A86398-5658-4690-A41F-4F6773479C3A}" srcOrd="2" destOrd="0" presId="urn:microsoft.com/office/officeart/2005/8/layout/hProcess4"/>
    <dgm:cxn modelId="{CC1D0E2F-A2D3-42E4-BE97-9AC7C1F93D97}" type="presParOf" srcId="{48B89966-27FA-4CF8-BDDA-F38B3A3E4AA5}" destId="{7E8A68D2-09CA-4422-979D-93479A1C1712}" srcOrd="3" destOrd="0" presId="urn:microsoft.com/office/officeart/2005/8/layout/hProcess4"/>
    <dgm:cxn modelId="{8AA2798E-3757-423E-B207-0BEF914CF897}" type="presParOf" srcId="{48B89966-27FA-4CF8-BDDA-F38B3A3E4AA5}" destId="{EC4C3543-CBD1-43A9-8523-344306987F5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80DD00-A4A3-466C-AFD3-050C4F22964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02C9D4F-51C4-4BD5-94CF-1A21599E3489}">
      <dgm:prSet phldrT="[Texto]"/>
      <dgm:spPr/>
      <dgm:t>
        <a:bodyPr/>
        <a:lstStyle/>
        <a:p>
          <a:r>
            <a:rPr lang="pt-BR" dirty="0"/>
            <a:t>Causas dos Problemas de Implantação</a:t>
          </a:r>
        </a:p>
      </dgm:t>
    </dgm:pt>
    <dgm:pt modelId="{779A3D59-677B-4733-BD55-3B774432B66D}" type="parTrans" cxnId="{9EE6B60B-C356-46E1-B810-BCA1DCBCAFB0}">
      <dgm:prSet/>
      <dgm:spPr/>
      <dgm:t>
        <a:bodyPr/>
        <a:lstStyle/>
        <a:p>
          <a:endParaRPr lang="pt-BR"/>
        </a:p>
      </dgm:t>
    </dgm:pt>
    <dgm:pt modelId="{28062B0E-91AD-44C4-BA3A-DBB0694757A6}" type="sibTrans" cxnId="{9EE6B60B-C356-46E1-B810-BCA1DCBCAFB0}">
      <dgm:prSet/>
      <dgm:spPr/>
      <dgm:t>
        <a:bodyPr/>
        <a:lstStyle/>
        <a:p>
          <a:endParaRPr lang="pt-BR"/>
        </a:p>
      </dgm:t>
    </dgm:pt>
    <dgm:pt modelId="{3C577842-0EFE-4E4E-AD0E-602A6D4FA3C2}">
      <dgm:prSet/>
      <dgm:spPr/>
      <dgm:t>
        <a:bodyPr/>
        <a:lstStyle/>
        <a:p>
          <a:r>
            <a:rPr lang="pt-BR" b="0" i="0" dirty="0"/>
            <a:t>Mudanças no ambiente(</a:t>
          </a:r>
          <a:r>
            <a:rPr lang="pt-BR" b="0" i="0" dirty="0" err="1"/>
            <a:t>change</a:t>
          </a:r>
          <a:r>
            <a:rPr lang="pt-BR" b="0" i="0" dirty="0"/>
            <a:t> in </a:t>
          </a:r>
          <a:r>
            <a:rPr lang="pt-BR" b="0" i="0" dirty="0" err="1"/>
            <a:t>environment</a:t>
          </a:r>
          <a:r>
            <a:rPr lang="pt-BR" b="0" i="0" dirty="0"/>
            <a:t>)</a:t>
          </a:r>
          <a:endParaRPr lang="pt-BR" dirty="0"/>
        </a:p>
      </dgm:t>
    </dgm:pt>
    <dgm:pt modelId="{D6CAC048-E6AD-4DAA-9BF7-E1ED6A6BC746}" type="parTrans" cxnId="{B931559D-3659-40AA-8769-8A8C3C79D62B}">
      <dgm:prSet/>
      <dgm:spPr/>
      <dgm:t>
        <a:bodyPr/>
        <a:lstStyle/>
        <a:p>
          <a:endParaRPr lang="pt-BR"/>
        </a:p>
      </dgm:t>
    </dgm:pt>
    <dgm:pt modelId="{42FE1160-DEA3-42A3-B5A1-17ACB0CAEF5E}" type="sibTrans" cxnId="{B931559D-3659-40AA-8769-8A8C3C79D62B}">
      <dgm:prSet/>
      <dgm:spPr/>
      <dgm:t>
        <a:bodyPr/>
        <a:lstStyle/>
        <a:p>
          <a:endParaRPr lang="pt-BR"/>
        </a:p>
      </dgm:t>
    </dgm:pt>
    <dgm:pt modelId="{5B7B8073-716D-4AB2-8724-CA6D58451561}">
      <dgm:prSet/>
      <dgm:spPr/>
      <dgm:t>
        <a:bodyPr/>
        <a:lstStyle/>
        <a:p>
          <a:r>
            <a:rPr lang="pt-BR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rPr>
            <a:t>Alterações na infraestrutura (equipamentos, banco de dados)</a:t>
          </a:r>
          <a:endParaRPr lang="pt-BR" dirty="0"/>
        </a:p>
      </dgm:t>
    </dgm:pt>
    <dgm:pt modelId="{D7A84C02-618C-4C22-8DE0-DCFC54C23C06}" type="parTrans" cxnId="{902C78E3-54A8-4B84-9931-A9D872E75AAE}">
      <dgm:prSet/>
      <dgm:spPr/>
      <dgm:t>
        <a:bodyPr/>
        <a:lstStyle/>
        <a:p>
          <a:endParaRPr lang="pt-BR"/>
        </a:p>
      </dgm:t>
    </dgm:pt>
    <dgm:pt modelId="{5A1B431A-25F1-4356-AC93-E0D955532AED}" type="sibTrans" cxnId="{902C78E3-54A8-4B84-9931-A9D872E75AAE}">
      <dgm:prSet/>
      <dgm:spPr/>
      <dgm:t>
        <a:bodyPr/>
        <a:lstStyle/>
        <a:p>
          <a:endParaRPr lang="pt-BR"/>
        </a:p>
      </dgm:t>
    </dgm:pt>
    <dgm:pt modelId="{B69571E1-DCCD-4896-A479-28EECB2D8826}">
      <dgm:prSet/>
      <dgm:spPr/>
      <dgm:t>
        <a:bodyPr/>
        <a:lstStyle/>
        <a:p>
          <a:r>
            <a:rPr lang="pt-BR" b="0" i="0" dirty="0"/>
            <a:t>Dificuldades em utilizar o sistema(</a:t>
          </a:r>
          <a:r>
            <a:rPr lang="pt-BR" b="0" i="0" dirty="0" err="1"/>
            <a:t>difficulties</a:t>
          </a:r>
          <a:r>
            <a:rPr lang="pt-BR" b="0" i="0" dirty="0"/>
            <a:t> in </a:t>
          </a:r>
          <a:r>
            <a:rPr lang="pt-BR" b="0" i="0" dirty="0" err="1"/>
            <a:t>using</a:t>
          </a:r>
          <a:r>
            <a:rPr lang="pt-BR" b="0" i="0" dirty="0"/>
            <a:t> </a:t>
          </a:r>
          <a:r>
            <a:rPr lang="pt-BR" b="0" i="0" dirty="0" err="1"/>
            <a:t>the</a:t>
          </a:r>
          <a:r>
            <a:rPr lang="pt-BR" b="0" i="0" dirty="0"/>
            <a:t> system)</a:t>
          </a:r>
          <a:endParaRPr lang="pt-BR" dirty="0"/>
        </a:p>
      </dgm:t>
    </dgm:pt>
    <dgm:pt modelId="{13FA7610-FB98-44CE-A19A-05ADE6873388}" type="parTrans" cxnId="{71EE6D73-3B27-40E9-B3E4-9E9F7F292DF6}">
      <dgm:prSet/>
      <dgm:spPr/>
      <dgm:t>
        <a:bodyPr/>
        <a:lstStyle/>
        <a:p>
          <a:endParaRPr lang="pt-BR"/>
        </a:p>
      </dgm:t>
    </dgm:pt>
    <dgm:pt modelId="{12084734-E91A-4AF6-9709-4D5D0CC9EB66}" type="sibTrans" cxnId="{71EE6D73-3B27-40E9-B3E4-9E9F7F292DF6}">
      <dgm:prSet/>
      <dgm:spPr/>
      <dgm:t>
        <a:bodyPr/>
        <a:lstStyle/>
        <a:p>
          <a:endParaRPr lang="pt-BR"/>
        </a:p>
      </dgm:t>
    </dgm:pt>
    <dgm:pt modelId="{6CF2E418-1E96-4EE9-A5DF-B996C2D5D29D}">
      <dgm:prSet/>
      <dgm:spPr/>
      <dgm:t>
        <a:bodyPr/>
        <a:lstStyle/>
        <a:p>
          <a:r>
            <a:rPr lang="pt-BR" b="0" i="0" dirty="0"/>
            <a:t>Falta de habilidades do usuário</a:t>
          </a:r>
          <a:endParaRPr lang="pt-BR" dirty="0"/>
        </a:p>
      </dgm:t>
    </dgm:pt>
    <dgm:pt modelId="{9033402D-0872-45C9-943A-706D95700547}" type="parTrans" cxnId="{AF59C09C-F546-4E66-AE05-3C8B6C4A273F}">
      <dgm:prSet/>
      <dgm:spPr/>
      <dgm:t>
        <a:bodyPr/>
        <a:lstStyle/>
        <a:p>
          <a:endParaRPr lang="pt-BR"/>
        </a:p>
      </dgm:t>
    </dgm:pt>
    <dgm:pt modelId="{47B7BA29-B0E6-45AD-8019-12703B128595}" type="sibTrans" cxnId="{AF59C09C-F546-4E66-AE05-3C8B6C4A273F}">
      <dgm:prSet/>
      <dgm:spPr/>
      <dgm:t>
        <a:bodyPr/>
        <a:lstStyle/>
        <a:p>
          <a:endParaRPr lang="pt-BR"/>
        </a:p>
      </dgm:t>
    </dgm:pt>
    <dgm:pt modelId="{482714E7-9B47-4443-B50E-7B248D6A2AAD}">
      <dgm:prSet/>
      <dgm:spPr/>
      <dgm:t>
        <a:bodyPr/>
        <a:lstStyle/>
        <a:p>
          <a:r>
            <a:rPr lang="pt-BR" b="0" i="0" dirty="0"/>
            <a:t>Falta de instruções sobre como utilizar o sistema</a:t>
          </a:r>
          <a:endParaRPr lang="pt-BR" dirty="0"/>
        </a:p>
      </dgm:t>
    </dgm:pt>
    <dgm:pt modelId="{2AEC823E-2470-4D7D-8AF0-FD3BAF7F8609}" type="parTrans" cxnId="{0F6FB12B-B82E-4875-96B5-BDDAF90A6D00}">
      <dgm:prSet/>
      <dgm:spPr/>
      <dgm:t>
        <a:bodyPr/>
        <a:lstStyle/>
        <a:p>
          <a:endParaRPr lang="pt-BR"/>
        </a:p>
      </dgm:t>
    </dgm:pt>
    <dgm:pt modelId="{BFF3F704-54C9-4DED-A890-4DB00B5C71EE}" type="sibTrans" cxnId="{0F6FB12B-B82E-4875-96B5-BDDAF90A6D00}">
      <dgm:prSet/>
      <dgm:spPr/>
      <dgm:t>
        <a:bodyPr/>
        <a:lstStyle/>
        <a:p>
          <a:endParaRPr lang="pt-BR"/>
        </a:p>
      </dgm:t>
    </dgm:pt>
    <dgm:pt modelId="{8FE563C8-77A1-47B0-A3DC-72FECEF374C1}">
      <dgm:prSet/>
      <dgm:spPr/>
      <dgm:t>
        <a:bodyPr/>
        <a:lstStyle/>
        <a:p>
          <a:r>
            <a:rPr lang="pt-BR" b="0" i="0" dirty="0"/>
            <a:t>Falha na manipulação de dados(</a:t>
          </a:r>
          <a:r>
            <a:rPr lang="pt-BR" b="0" i="0" dirty="0" err="1"/>
            <a:t>insufficient</a:t>
          </a:r>
          <a:r>
            <a:rPr lang="pt-BR" b="0" i="0" dirty="0"/>
            <a:t> data </a:t>
          </a:r>
          <a:r>
            <a:rPr lang="pt-BR" b="0" i="0" dirty="0" err="1"/>
            <a:t>handling</a:t>
          </a:r>
          <a:r>
            <a:rPr lang="pt-BR" b="0" i="0" dirty="0"/>
            <a:t>)</a:t>
          </a:r>
          <a:endParaRPr lang="pt-BR" dirty="0"/>
        </a:p>
      </dgm:t>
    </dgm:pt>
    <dgm:pt modelId="{9D8756CC-F4C2-4274-A48E-ED3FDDBAD3CE}" type="parTrans" cxnId="{BC892CCF-B9B9-414B-BDF7-EAB04D346F11}">
      <dgm:prSet/>
      <dgm:spPr/>
      <dgm:t>
        <a:bodyPr/>
        <a:lstStyle/>
        <a:p>
          <a:endParaRPr lang="pt-BR"/>
        </a:p>
      </dgm:t>
    </dgm:pt>
    <dgm:pt modelId="{099C1D18-9E16-4EA0-A53C-D91DBE878D14}" type="sibTrans" cxnId="{BC892CCF-B9B9-414B-BDF7-EAB04D346F11}">
      <dgm:prSet/>
      <dgm:spPr/>
      <dgm:t>
        <a:bodyPr/>
        <a:lstStyle/>
        <a:p>
          <a:endParaRPr lang="pt-BR"/>
        </a:p>
      </dgm:t>
    </dgm:pt>
    <dgm:pt modelId="{7C398246-D674-483E-ACB7-7B47592FDEA6}">
      <dgm:prSet/>
      <dgm:spPr/>
      <dgm:t>
        <a:bodyPr/>
        <a:lstStyle/>
        <a:p>
          <a:r>
            <a:rPr lang="pt-BR" b="0" i="0" dirty="0"/>
            <a:t>Sobrecarga de dados de usuários no banco de dados do software.</a:t>
          </a:r>
          <a:endParaRPr lang="pt-BR" dirty="0"/>
        </a:p>
      </dgm:t>
    </dgm:pt>
    <dgm:pt modelId="{16BD517D-436B-48D4-92EF-771A870F684A}" type="parTrans" cxnId="{087B0A7E-447D-4510-B565-250C83E2ED38}">
      <dgm:prSet/>
      <dgm:spPr/>
      <dgm:t>
        <a:bodyPr/>
        <a:lstStyle/>
        <a:p>
          <a:endParaRPr lang="pt-BR"/>
        </a:p>
      </dgm:t>
    </dgm:pt>
    <dgm:pt modelId="{26749808-B3C0-4149-B3D8-00077DAD64BD}" type="sibTrans" cxnId="{087B0A7E-447D-4510-B565-250C83E2ED38}">
      <dgm:prSet/>
      <dgm:spPr/>
      <dgm:t>
        <a:bodyPr/>
        <a:lstStyle/>
        <a:p>
          <a:endParaRPr lang="pt-BR"/>
        </a:p>
      </dgm:t>
    </dgm:pt>
    <dgm:pt modelId="{CAF81504-0A3F-4072-96EA-E05CBAAA22CD}">
      <dgm:prSet/>
      <dgm:spPr/>
      <dgm:t>
        <a:bodyPr/>
        <a:lstStyle/>
        <a:p>
          <a:r>
            <a:rPr lang="pt-BR" b="0" i="0" dirty="0"/>
            <a:t>Falta de recursos(</a:t>
          </a:r>
          <a:r>
            <a:rPr lang="pt-BR" b="0" i="0" dirty="0" err="1"/>
            <a:t>missing</a:t>
          </a:r>
          <a:r>
            <a:rPr lang="pt-BR" b="0" i="0" dirty="0"/>
            <a:t> </a:t>
          </a:r>
          <a:r>
            <a:rPr lang="pt-BR" b="0" i="0" dirty="0" err="1"/>
            <a:t>capabilities</a:t>
          </a:r>
          <a:r>
            <a:rPr lang="pt-BR" b="0" i="0" dirty="0"/>
            <a:t>)</a:t>
          </a:r>
          <a:endParaRPr lang="pt-BR" dirty="0"/>
        </a:p>
      </dgm:t>
    </dgm:pt>
    <dgm:pt modelId="{35FB7E94-89CE-4A34-A9AE-E2CCCDF3E73A}" type="parTrans" cxnId="{B866AB8F-7AB6-4E85-922B-4086D5BA70D5}">
      <dgm:prSet/>
      <dgm:spPr/>
      <dgm:t>
        <a:bodyPr/>
        <a:lstStyle/>
        <a:p>
          <a:endParaRPr lang="pt-BR"/>
        </a:p>
      </dgm:t>
    </dgm:pt>
    <dgm:pt modelId="{EDD70B32-C6BC-4312-BA40-AB589EFFCA91}" type="sibTrans" cxnId="{B866AB8F-7AB6-4E85-922B-4086D5BA70D5}">
      <dgm:prSet/>
      <dgm:spPr/>
      <dgm:t>
        <a:bodyPr/>
        <a:lstStyle/>
        <a:p>
          <a:endParaRPr lang="pt-BR"/>
        </a:p>
      </dgm:t>
    </dgm:pt>
    <dgm:pt modelId="{0AF2BED3-B789-452E-90D4-787789011AFD}">
      <dgm:prSet/>
      <dgm:spPr/>
      <dgm:t>
        <a:bodyPr/>
        <a:lstStyle/>
        <a:p>
          <a:r>
            <a:rPr lang="pt-BR" b="0" i="0" dirty="0"/>
            <a:t>Recursos de software insuficientes para o usuário final</a:t>
          </a:r>
          <a:endParaRPr lang="pt-BR" dirty="0"/>
        </a:p>
      </dgm:t>
    </dgm:pt>
    <dgm:pt modelId="{4C2122BD-D538-47CB-8150-6A5B1573DB05}" type="parTrans" cxnId="{77CDEDE1-9490-4669-B98E-B4E60E745265}">
      <dgm:prSet/>
      <dgm:spPr/>
      <dgm:t>
        <a:bodyPr/>
        <a:lstStyle/>
        <a:p>
          <a:endParaRPr lang="pt-BR"/>
        </a:p>
      </dgm:t>
    </dgm:pt>
    <dgm:pt modelId="{0E7FFA58-7D00-47B6-BBA7-1FE809776424}" type="sibTrans" cxnId="{77CDEDE1-9490-4669-B98E-B4E60E745265}">
      <dgm:prSet/>
      <dgm:spPr/>
      <dgm:t>
        <a:bodyPr/>
        <a:lstStyle/>
        <a:p>
          <a:endParaRPr lang="pt-BR"/>
        </a:p>
      </dgm:t>
    </dgm:pt>
    <dgm:pt modelId="{C0AC0BD0-4DA4-4596-8CA7-0521AEDC64FA}">
      <dgm:prSet/>
      <dgm:spPr/>
      <dgm:t>
        <a:bodyPr/>
        <a:lstStyle/>
        <a:p>
          <a:r>
            <a:rPr lang="pt-BR" b="0" i="0" dirty="0"/>
            <a:t>Surgimento de novos requisitos(new </a:t>
          </a:r>
          <a:r>
            <a:rPr lang="pt-BR" b="0" i="0" dirty="0" err="1"/>
            <a:t>requirements</a:t>
          </a:r>
          <a:r>
            <a:rPr lang="pt-BR" b="0" i="0" dirty="0"/>
            <a:t> emerge)</a:t>
          </a:r>
          <a:endParaRPr lang="pt-BR" dirty="0"/>
        </a:p>
      </dgm:t>
    </dgm:pt>
    <dgm:pt modelId="{0D3F67FB-54A6-4296-8FBA-B250049DDB40}" type="parTrans" cxnId="{6CFE3B22-E614-47F0-ADDA-1B4367D4E842}">
      <dgm:prSet/>
      <dgm:spPr/>
      <dgm:t>
        <a:bodyPr/>
        <a:lstStyle/>
        <a:p>
          <a:endParaRPr lang="pt-BR"/>
        </a:p>
      </dgm:t>
    </dgm:pt>
    <dgm:pt modelId="{52AF3E24-366F-424F-8E99-5049A9C3DEDD}" type="sibTrans" cxnId="{6CFE3B22-E614-47F0-ADDA-1B4367D4E842}">
      <dgm:prSet/>
      <dgm:spPr/>
      <dgm:t>
        <a:bodyPr/>
        <a:lstStyle/>
        <a:p>
          <a:endParaRPr lang="pt-BR"/>
        </a:p>
      </dgm:t>
    </dgm:pt>
    <dgm:pt modelId="{BE93CEEC-A790-4467-9A6E-63538D15065E}">
      <dgm:prSet/>
      <dgm:spPr/>
      <dgm:t>
        <a:bodyPr/>
        <a:lstStyle/>
        <a:p>
          <a:r>
            <a:rPr lang="pt-PT" dirty="0"/>
            <a:t>Muitas solicitações de mudança são determinadas pelos clientes, o que gera ao desenvolvedor uma especificação ambígua.</a:t>
          </a:r>
          <a:endParaRPr lang="pt-BR" dirty="0"/>
        </a:p>
      </dgm:t>
    </dgm:pt>
    <dgm:pt modelId="{6D05D9D3-7270-49D1-B32E-3CB0CFE039D2}" type="parTrans" cxnId="{0FECF76A-29AC-4DB8-B53A-D8D628D7F635}">
      <dgm:prSet/>
      <dgm:spPr/>
      <dgm:t>
        <a:bodyPr/>
        <a:lstStyle/>
        <a:p>
          <a:endParaRPr lang="pt-BR"/>
        </a:p>
      </dgm:t>
    </dgm:pt>
    <dgm:pt modelId="{4628A680-2056-475E-AF70-ACD15369BB9E}" type="sibTrans" cxnId="{0FECF76A-29AC-4DB8-B53A-D8D628D7F635}">
      <dgm:prSet/>
      <dgm:spPr/>
      <dgm:t>
        <a:bodyPr/>
        <a:lstStyle/>
        <a:p>
          <a:endParaRPr lang="pt-BR"/>
        </a:p>
      </dgm:t>
    </dgm:pt>
    <dgm:pt modelId="{887FB7D6-C19A-4212-8998-12777B401533}">
      <dgm:prSet/>
      <dgm:spPr/>
      <dgm:t>
        <a:bodyPr/>
        <a:lstStyle/>
        <a:p>
          <a:r>
            <a:rPr lang="pt-PT" dirty="0"/>
            <a:t>Problemas na instalação (</a:t>
          </a:r>
          <a:r>
            <a:rPr lang="pt-PT" i="1" dirty="0"/>
            <a:t>problems in installation</a:t>
          </a:r>
          <a:r>
            <a:rPr lang="pt-PT" dirty="0"/>
            <a:t>)</a:t>
          </a:r>
          <a:endParaRPr lang="pt-BR" dirty="0"/>
        </a:p>
      </dgm:t>
    </dgm:pt>
    <dgm:pt modelId="{40F2FD2A-B00B-4750-A84E-7DEAB32A624A}" type="parTrans" cxnId="{AA5C85DF-BAEF-4E2E-AFE4-123AE46AAE63}">
      <dgm:prSet/>
      <dgm:spPr/>
      <dgm:t>
        <a:bodyPr/>
        <a:lstStyle/>
        <a:p>
          <a:endParaRPr lang="pt-BR"/>
        </a:p>
      </dgm:t>
    </dgm:pt>
    <dgm:pt modelId="{A4CBFB27-A682-4659-92EF-91417EEE2DD0}" type="sibTrans" cxnId="{AA5C85DF-BAEF-4E2E-AFE4-123AE46AAE63}">
      <dgm:prSet/>
      <dgm:spPr/>
      <dgm:t>
        <a:bodyPr/>
        <a:lstStyle/>
        <a:p>
          <a:endParaRPr lang="pt-BR"/>
        </a:p>
      </dgm:t>
    </dgm:pt>
    <dgm:pt modelId="{533A5E1A-6C16-4E80-9EDA-C037A05FDF0D}">
      <dgm:prSet/>
      <dgm:spPr/>
      <dgm:t>
        <a:bodyPr/>
        <a:lstStyle/>
        <a:p>
          <a:r>
            <a:rPr lang="pt-PT" dirty="0"/>
            <a:t>Falta de conhecimento sobre quantos arquivos devem ser configurados.</a:t>
          </a:r>
          <a:endParaRPr lang="pt-BR" dirty="0"/>
        </a:p>
      </dgm:t>
    </dgm:pt>
    <dgm:pt modelId="{01AAD086-4D97-4045-931E-CE2BAE31BBE3}" type="parTrans" cxnId="{21034986-4F94-4F86-A2B8-F9BD40AFCC57}">
      <dgm:prSet/>
      <dgm:spPr/>
      <dgm:t>
        <a:bodyPr/>
        <a:lstStyle/>
        <a:p>
          <a:endParaRPr lang="pt-BR"/>
        </a:p>
      </dgm:t>
    </dgm:pt>
    <dgm:pt modelId="{40C74D01-C3F9-42A3-BD4B-E4D3BCF42DAD}" type="sibTrans" cxnId="{21034986-4F94-4F86-A2B8-F9BD40AFCC57}">
      <dgm:prSet/>
      <dgm:spPr/>
      <dgm:t>
        <a:bodyPr/>
        <a:lstStyle/>
        <a:p>
          <a:endParaRPr lang="pt-BR"/>
        </a:p>
      </dgm:t>
    </dgm:pt>
    <dgm:pt modelId="{6B0C3F2E-CADB-47D8-91E5-1441734D8DB9}">
      <dgm:prSet/>
      <dgm:spPr/>
      <dgm:t>
        <a:bodyPr/>
        <a:lstStyle/>
        <a:p>
          <a:r>
            <a:rPr lang="pt-PT" dirty="0"/>
            <a:t>As instalações geralmente são feitas de forma distribuída e os usuários não sabem como utilizar o </a:t>
          </a:r>
          <a:r>
            <a:rPr lang="pt-PT" i="1" dirty="0"/>
            <a:t>software</a:t>
          </a:r>
          <a:r>
            <a:rPr lang="pt-PT" dirty="0"/>
            <a:t>.</a:t>
          </a:r>
          <a:endParaRPr lang="pt-BR" dirty="0"/>
        </a:p>
      </dgm:t>
    </dgm:pt>
    <dgm:pt modelId="{428832AE-4866-48CB-AA64-E45D1271F2A1}" type="parTrans" cxnId="{4B7D5935-885C-4352-8DCE-C89246EFCA20}">
      <dgm:prSet/>
      <dgm:spPr/>
      <dgm:t>
        <a:bodyPr/>
        <a:lstStyle/>
        <a:p>
          <a:endParaRPr lang="pt-BR"/>
        </a:p>
      </dgm:t>
    </dgm:pt>
    <dgm:pt modelId="{E544C391-E576-41E4-8BD6-F2246E288BC9}" type="sibTrans" cxnId="{4B7D5935-885C-4352-8DCE-C89246EFCA20}">
      <dgm:prSet/>
      <dgm:spPr/>
      <dgm:t>
        <a:bodyPr/>
        <a:lstStyle/>
        <a:p>
          <a:endParaRPr lang="pt-BR"/>
        </a:p>
      </dgm:t>
    </dgm:pt>
    <dgm:pt modelId="{02B89DB0-44C7-4FCF-8B82-9F60D48D9B6B}" type="pres">
      <dgm:prSet presAssocID="{A980DD00-A4A3-466C-AFD3-050C4F22964E}" presName="vert0" presStyleCnt="0">
        <dgm:presLayoutVars>
          <dgm:dir/>
          <dgm:animOne val="branch"/>
          <dgm:animLvl val="lvl"/>
        </dgm:presLayoutVars>
      </dgm:prSet>
      <dgm:spPr/>
    </dgm:pt>
    <dgm:pt modelId="{E472A440-BA5B-418D-A366-4CE60727B658}" type="pres">
      <dgm:prSet presAssocID="{902C9D4F-51C4-4BD5-94CF-1A21599E3489}" presName="thickLine" presStyleLbl="alignNode1" presStyleIdx="0" presStyleCnt="1"/>
      <dgm:spPr/>
    </dgm:pt>
    <dgm:pt modelId="{DEBC5F6F-FE9F-4E91-B1CB-E8B0ADC710F3}" type="pres">
      <dgm:prSet presAssocID="{902C9D4F-51C4-4BD5-94CF-1A21599E3489}" presName="horz1" presStyleCnt="0"/>
      <dgm:spPr/>
    </dgm:pt>
    <dgm:pt modelId="{E86F4769-51D1-4AE3-BFCE-24918D7DDE20}" type="pres">
      <dgm:prSet presAssocID="{902C9D4F-51C4-4BD5-94CF-1A21599E3489}" presName="tx1" presStyleLbl="revTx" presStyleIdx="0" presStyleCnt="15"/>
      <dgm:spPr/>
    </dgm:pt>
    <dgm:pt modelId="{7BA17CDB-17F5-44CE-B58B-604920A6390F}" type="pres">
      <dgm:prSet presAssocID="{902C9D4F-51C4-4BD5-94CF-1A21599E3489}" presName="vert1" presStyleCnt="0"/>
      <dgm:spPr/>
    </dgm:pt>
    <dgm:pt modelId="{8C9554BD-2F3B-4B03-8640-F9D20137BA1A}" type="pres">
      <dgm:prSet presAssocID="{3C577842-0EFE-4E4E-AD0E-602A6D4FA3C2}" presName="vertSpace2a" presStyleCnt="0"/>
      <dgm:spPr/>
    </dgm:pt>
    <dgm:pt modelId="{9E2B500B-1CCE-4A50-BF54-70AB5BCF6B9C}" type="pres">
      <dgm:prSet presAssocID="{3C577842-0EFE-4E4E-AD0E-602A6D4FA3C2}" presName="horz2" presStyleCnt="0"/>
      <dgm:spPr/>
    </dgm:pt>
    <dgm:pt modelId="{C3E04664-9661-4B2F-8556-80191E0541DA}" type="pres">
      <dgm:prSet presAssocID="{3C577842-0EFE-4E4E-AD0E-602A6D4FA3C2}" presName="horzSpace2" presStyleCnt="0"/>
      <dgm:spPr/>
    </dgm:pt>
    <dgm:pt modelId="{EDAF8DC5-9C53-4FB0-B4DB-8FC27F4BB569}" type="pres">
      <dgm:prSet presAssocID="{3C577842-0EFE-4E4E-AD0E-602A6D4FA3C2}" presName="tx2" presStyleLbl="revTx" presStyleIdx="1" presStyleCnt="15"/>
      <dgm:spPr/>
    </dgm:pt>
    <dgm:pt modelId="{5009AE4C-98C4-4A1D-B6A3-D764667EAB15}" type="pres">
      <dgm:prSet presAssocID="{3C577842-0EFE-4E4E-AD0E-602A6D4FA3C2}" presName="vert2" presStyleCnt="0"/>
      <dgm:spPr/>
    </dgm:pt>
    <dgm:pt modelId="{314CEAE2-2C0E-453F-AAFE-C6E41904E954}" type="pres">
      <dgm:prSet presAssocID="{5B7B8073-716D-4AB2-8724-CA6D58451561}" presName="horz3" presStyleCnt="0"/>
      <dgm:spPr/>
    </dgm:pt>
    <dgm:pt modelId="{B485439D-0665-46E9-8F7D-4FE4466741C4}" type="pres">
      <dgm:prSet presAssocID="{5B7B8073-716D-4AB2-8724-CA6D58451561}" presName="horzSpace3" presStyleCnt="0"/>
      <dgm:spPr/>
    </dgm:pt>
    <dgm:pt modelId="{25AF9987-671D-4150-9631-04F4A9D83B3B}" type="pres">
      <dgm:prSet presAssocID="{5B7B8073-716D-4AB2-8724-CA6D58451561}" presName="tx3" presStyleLbl="revTx" presStyleIdx="2" presStyleCnt="15"/>
      <dgm:spPr/>
    </dgm:pt>
    <dgm:pt modelId="{F64540A9-EFBB-42CD-B2C7-5D5B55BC1F75}" type="pres">
      <dgm:prSet presAssocID="{5B7B8073-716D-4AB2-8724-CA6D58451561}" presName="vert3" presStyleCnt="0"/>
      <dgm:spPr/>
    </dgm:pt>
    <dgm:pt modelId="{CCAE84B7-B603-431C-8458-E35AB4D75CE2}" type="pres">
      <dgm:prSet presAssocID="{3C577842-0EFE-4E4E-AD0E-602A6D4FA3C2}" presName="thinLine2b" presStyleLbl="callout" presStyleIdx="0" presStyleCnt="8"/>
      <dgm:spPr/>
    </dgm:pt>
    <dgm:pt modelId="{C272D8DA-C4AF-4A77-970D-BEB94CCD8999}" type="pres">
      <dgm:prSet presAssocID="{3C577842-0EFE-4E4E-AD0E-602A6D4FA3C2}" presName="vertSpace2b" presStyleCnt="0"/>
      <dgm:spPr/>
    </dgm:pt>
    <dgm:pt modelId="{2A69E88F-F848-41F2-92C2-B5FC27917543}" type="pres">
      <dgm:prSet presAssocID="{B69571E1-DCCD-4896-A479-28EECB2D8826}" presName="horz2" presStyleCnt="0"/>
      <dgm:spPr/>
    </dgm:pt>
    <dgm:pt modelId="{E6F76B31-5958-497C-A9EB-CF2D229152BE}" type="pres">
      <dgm:prSet presAssocID="{B69571E1-DCCD-4896-A479-28EECB2D8826}" presName="horzSpace2" presStyleCnt="0"/>
      <dgm:spPr/>
    </dgm:pt>
    <dgm:pt modelId="{70235B97-DFA9-475D-91B3-914619BA1934}" type="pres">
      <dgm:prSet presAssocID="{B69571E1-DCCD-4896-A479-28EECB2D8826}" presName="tx2" presStyleLbl="revTx" presStyleIdx="3" presStyleCnt="15"/>
      <dgm:spPr/>
    </dgm:pt>
    <dgm:pt modelId="{C69674F9-2BC8-442F-8B23-768C5B4A20E2}" type="pres">
      <dgm:prSet presAssocID="{B69571E1-DCCD-4896-A479-28EECB2D8826}" presName="vert2" presStyleCnt="0"/>
      <dgm:spPr/>
    </dgm:pt>
    <dgm:pt modelId="{4576A778-231F-436A-876F-47ACE1C1FE57}" type="pres">
      <dgm:prSet presAssocID="{6CF2E418-1E96-4EE9-A5DF-B996C2D5D29D}" presName="horz3" presStyleCnt="0"/>
      <dgm:spPr/>
    </dgm:pt>
    <dgm:pt modelId="{444BB59D-3CE5-4C2C-B191-76A2A3DE5626}" type="pres">
      <dgm:prSet presAssocID="{6CF2E418-1E96-4EE9-A5DF-B996C2D5D29D}" presName="horzSpace3" presStyleCnt="0"/>
      <dgm:spPr/>
    </dgm:pt>
    <dgm:pt modelId="{08CBACDA-E47F-4C03-8F12-777C47F4FE02}" type="pres">
      <dgm:prSet presAssocID="{6CF2E418-1E96-4EE9-A5DF-B996C2D5D29D}" presName="tx3" presStyleLbl="revTx" presStyleIdx="4" presStyleCnt="15"/>
      <dgm:spPr/>
    </dgm:pt>
    <dgm:pt modelId="{CEF2D1B1-4F41-40D2-A580-076A5FEADD05}" type="pres">
      <dgm:prSet presAssocID="{6CF2E418-1E96-4EE9-A5DF-B996C2D5D29D}" presName="vert3" presStyleCnt="0"/>
      <dgm:spPr/>
    </dgm:pt>
    <dgm:pt modelId="{FB74DAE7-5AD0-4D8A-99DE-A0FD2048D4CB}" type="pres">
      <dgm:prSet presAssocID="{47B7BA29-B0E6-45AD-8019-12703B128595}" presName="thinLine3" presStyleLbl="callout" presStyleIdx="1" presStyleCnt="8"/>
      <dgm:spPr/>
    </dgm:pt>
    <dgm:pt modelId="{ABEE6333-8A06-44E7-8BCF-B57B207DDCD8}" type="pres">
      <dgm:prSet presAssocID="{482714E7-9B47-4443-B50E-7B248D6A2AAD}" presName="horz3" presStyleCnt="0"/>
      <dgm:spPr/>
    </dgm:pt>
    <dgm:pt modelId="{E28C1D31-0FAF-4B83-A364-6AD10A9FAD02}" type="pres">
      <dgm:prSet presAssocID="{482714E7-9B47-4443-B50E-7B248D6A2AAD}" presName="horzSpace3" presStyleCnt="0"/>
      <dgm:spPr/>
    </dgm:pt>
    <dgm:pt modelId="{4AFD0A51-3E45-4670-840D-59D21ECCAEB4}" type="pres">
      <dgm:prSet presAssocID="{482714E7-9B47-4443-B50E-7B248D6A2AAD}" presName="tx3" presStyleLbl="revTx" presStyleIdx="5" presStyleCnt="15"/>
      <dgm:spPr/>
    </dgm:pt>
    <dgm:pt modelId="{07FFB9CF-E6DC-4E1A-AAC1-1B1534DBEEDC}" type="pres">
      <dgm:prSet presAssocID="{482714E7-9B47-4443-B50E-7B248D6A2AAD}" presName="vert3" presStyleCnt="0"/>
      <dgm:spPr/>
    </dgm:pt>
    <dgm:pt modelId="{2B7756B7-39E4-4E5C-A335-BFF0BCED59C8}" type="pres">
      <dgm:prSet presAssocID="{B69571E1-DCCD-4896-A479-28EECB2D8826}" presName="thinLine2b" presStyleLbl="callout" presStyleIdx="2" presStyleCnt="8"/>
      <dgm:spPr/>
    </dgm:pt>
    <dgm:pt modelId="{4C66CA52-890C-4A9C-AC69-3A8E8F94F8CF}" type="pres">
      <dgm:prSet presAssocID="{B69571E1-DCCD-4896-A479-28EECB2D8826}" presName="vertSpace2b" presStyleCnt="0"/>
      <dgm:spPr/>
    </dgm:pt>
    <dgm:pt modelId="{A6A3BBB1-C20B-413C-8A80-7B8A901896BC}" type="pres">
      <dgm:prSet presAssocID="{8FE563C8-77A1-47B0-A3DC-72FECEF374C1}" presName="horz2" presStyleCnt="0"/>
      <dgm:spPr/>
    </dgm:pt>
    <dgm:pt modelId="{B1C8D889-2C7A-46BE-A204-B979B015B82C}" type="pres">
      <dgm:prSet presAssocID="{8FE563C8-77A1-47B0-A3DC-72FECEF374C1}" presName="horzSpace2" presStyleCnt="0"/>
      <dgm:spPr/>
    </dgm:pt>
    <dgm:pt modelId="{9868E6BD-BCD1-4F3C-BA6D-5CC6169DC37B}" type="pres">
      <dgm:prSet presAssocID="{8FE563C8-77A1-47B0-A3DC-72FECEF374C1}" presName="tx2" presStyleLbl="revTx" presStyleIdx="6" presStyleCnt="15"/>
      <dgm:spPr/>
    </dgm:pt>
    <dgm:pt modelId="{F58BF30F-A4E2-4EFC-BE69-AE1333CB78A5}" type="pres">
      <dgm:prSet presAssocID="{8FE563C8-77A1-47B0-A3DC-72FECEF374C1}" presName="vert2" presStyleCnt="0"/>
      <dgm:spPr/>
    </dgm:pt>
    <dgm:pt modelId="{6913B50A-991F-4B9F-A62F-F87625AD805C}" type="pres">
      <dgm:prSet presAssocID="{7C398246-D674-483E-ACB7-7B47592FDEA6}" presName="horz3" presStyleCnt="0"/>
      <dgm:spPr/>
    </dgm:pt>
    <dgm:pt modelId="{7D0C32A6-DB14-47D6-AF39-9B6A52CAFBB8}" type="pres">
      <dgm:prSet presAssocID="{7C398246-D674-483E-ACB7-7B47592FDEA6}" presName="horzSpace3" presStyleCnt="0"/>
      <dgm:spPr/>
    </dgm:pt>
    <dgm:pt modelId="{F69B44D9-F86F-4B52-8326-F546E84E5DDC}" type="pres">
      <dgm:prSet presAssocID="{7C398246-D674-483E-ACB7-7B47592FDEA6}" presName="tx3" presStyleLbl="revTx" presStyleIdx="7" presStyleCnt="15"/>
      <dgm:spPr/>
    </dgm:pt>
    <dgm:pt modelId="{1E1B66AC-B7BF-4EB3-8E81-FB81BC532576}" type="pres">
      <dgm:prSet presAssocID="{7C398246-D674-483E-ACB7-7B47592FDEA6}" presName="vert3" presStyleCnt="0"/>
      <dgm:spPr/>
    </dgm:pt>
    <dgm:pt modelId="{B88EBED4-651A-4E2A-8981-AED21021EEE3}" type="pres">
      <dgm:prSet presAssocID="{8FE563C8-77A1-47B0-A3DC-72FECEF374C1}" presName="thinLine2b" presStyleLbl="callout" presStyleIdx="3" presStyleCnt="8"/>
      <dgm:spPr/>
    </dgm:pt>
    <dgm:pt modelId="{B2550E44-283A-4E39-8E0A-71BDA6C4BF7F}" type="pres">
      <dgm:prSet presAssocID="{8FE563C8-77A1-47B0-A3DC-72FECEF374C1}" presName="vertSpace2b" presStyleCnt="0"/>
      <dgm:spPr/>
    </dgm:pt>
    <dgm:pt modelId="{518FF94B-8264-4E45-8749-91211C4645D4}" type="pres">
      <dgm:prSet presAssocID="{CAF81504-0A3F-4072-96EA-E05CBAAA22CD}" presName="horz2" presStyleCnt="0"/>
      <dgm:spPr/>
    </dgm:pt>
    <dgm:pt modelId="{7981B228-19DD-483D-AFB4-188285762F1B}" type="pres">
      <dgm:prSet presAssocID="{CAF81504-0A3F-4072-96EA-E05CBAAA22CD}" presName="horzSpace2" presStyleCnt="0"/>
      <dgm:spPr/>
    </dgm:pt>
    <dgm:pt modelId="{6E95D50D-7D5C-41A2-9218-91704A9F65B7}" type="pres">
      <dgm:prSet presAssocID="{CAF81504-0A3F-4072-96EA-E05CBAAA22CD}" presName="tx2" presStyleLbl="revTx" presStyleIdx="8" presStyleCnt="15"/>
      <dgm:spPr/>
    </dgm:pt>
    <dgm:pt modelId="{B8627729-BCCD-45CF-9958-0BE48101D68D}" type="pres">
      <dgm:prSet presAssocID="{CAF81504-0A3F-4072-96EA-E05CBAAA22CD}" presName="vert2" presStyleCnt="0"/>
      <dgm:spPr/>
    </dgm:pt>
    <dgm:pt modelId="{0B073907-C19D-4D53-95C3-AEC286347369}" type="pres">
      <dgm:prSet presAssocID="{0AF2BED3-B789-452E-90D4-787789011AFD}" presName="horz3" presStyleCnt="0"/>
      <dgm:spPr/>
    </dgm:pt>
    <dgm:pt modelId="{E2314037-D8CB-4EDB-A804-B76040DAC86E}" type="pres">
      <dgm:prSet presAssocID="{0AF2BED3-B789-452E-90D4-787789011AFD}" presName="horzSpace3" presStyleCnt="0"/>
      <dgm:spPr/>
    </dgm:pt>
    <dgm:pt modelId="{123A6B53-A340-4B14-8923-902562AC1BEB}" type="pres">
      <dgm:prSet presAssocID="{0AF2BED3-B789-452E-90D4-787789011AFD}" presName="tx3" presStyleLbl="revTx" presStyleIdx="9" presStyleCnt="15"/>
      <dgm:spPr/>
    </dgm:pt>
    <dgm:pt modelId="{FFEE7BDA-0ECA-4E27-AB78-2C56E34BBEF1}" type="pres">
      <dgm:prSet presAssocID="{0AF2BED3-B789-452E-90D4-787789011AFD}" presName="vert3" presStyleCnt="0"/>
      <dgm:spPr/>
    </dgm:pt>
    <dgm:pt modelId="{93C631D2-3E99-4637-82EC-F00484144025}" type="pres">
      <dgm:prSet presAssocID="{CAF81504-0A3F-4072-96EA-E05CBAAA22CD}" presName="thinLine2b" presStyleLbl="callout" presStyleIdx="4" presStyleCnt="8"/>
      <dgm:spPr/>
    </dgm:pt>
    <dgm:pt modelId="{3C04FA3A-1C82-436D-B9BC-875CABC47389}" type="pres">
      <dgm:prSet presAssocID="{CAF81504-0A3F-4072-96EA-E05CBAAA22CD}" presName="vertSpace2b" presStyleCnt="0"/>
      <dgm:spPr/>
    </dgm:pt>
    <dgm:pt modelId="{52B8EA24-FF65-4259-8A58-B33F70D8FB89}" type="pres">
      <dgm:prSet presAssocID="{C0AC0BD0-4DA4-4596-8CA7-0521AEDC64FA}" presName="horz2" presStyleCnt="0"/>
      <dgm:spPr/>
    </dgm:pt>
    <dgm:pt modelId="{CD19E7A1-76EC-40B8-A0B5-79FE8CA6ED98}" type="pres">
      <dgm:prSet presAssocID="{C0AC0BD0-4DA4-4596-8CA7-0521AEDC64FA}" presName="horzSpace2" presStyleCnt="0"/>
      <dgm:spPr/>
    </dgm:pt>
    <dgm:pt modelId="{B6A730E3-4298-460E-A975-7EF2F1388E94}" type="pres">
      <dgm:prSet presAssocID="{C0AC0BD0-4DA4-4596-8CA7-0521AEDC64FA}" presName="tx2" presStyleLbl="revTx" presStyleIdx="10" presStyleCnt="15"/>
      <dgm:spPr/>
    </dgm:pt>
    <dgm:pt modelId="{BDBED88E-4BB4-4D2D-A22E-2C982E1635EF}" type="pres">
      <dgm:prSet presAssocID="{C0AC0BD0-4DA4-4596-8CA7-0521AEDC64FA}" presName="vert2" presStyleCnt="0"/>
      <dgm:spPr/>
    </dgm:pt>
    <dgm:pt modelId="{5A32C348-2A7B-4B8D-BD09-A0E13FEFCC9A}" type="pres">
      <dgm:prSet presAssocID="{BE93CEEC-A790-4467-9A6E-63538D15065E}" presName="horz3" presStyleCnt="0"/>
      <dgm:spPr/>
    </dgm:pt>
    <dgm:pt modelId="{7D686738-6853-434E-8071-BF09C13D021C}" type="pres">
      <dgm:prSet presAssocID="{BE93CEEC-A790-4467-9A6E-63538D15065E}" presName="horzSpace3" presStyleCnt="0"/>
      <dgm:spPr/>
    </dgm:pt>
    <dgm:pt modelId="{405F1B6D-E63A-4929-B328-3CDD838D8DE6}" type="pres">
      <dgm:prSet presAssocID="{BE93CEEC-A790-4467-9A6E-63538D15065E}" presName="tx3" presStyleLbl="revTx" presStyleIdx="11" presStyleCnt="15"/>
      <dgm:spPr/>
    </dgm:pt>
    <dgm:pt modelId="{B1F45D7A-1393-42F8-9823-6B207274D320}" type="pres">
      <dgm:prSet presAssocID="{BE93CEEC-A790-4467-9A6E-63538D15065E}" presName="vert3" presStyleCnt="0"/>
      <dgm:spPr/>
    </dgm:pt>
    <dgm:pt modelId="{F8FCC3C1-1E41-4739-B74B-D979F29E2BC0}" type="pres">
      <dgm:prSet presAssocID="{C0AC0BD0-4DA4-4596-8CA7-0521AEDC64FA}" presName="thinLine2b" presStyleLbl="callout" presStyleIdx="5" presStyleCnt="8"/>
      <dgm:spPr/>
    </dgm:pt>
    <dgm:pt modelId="{544AA254-E251-4366-A02C-94B48DC1897C}" type="pres">
      <dgm:prSet presAssocID="{C0AC0BD0-4DA4-4596-8CA7-0521AEDC64FA}" presName="vertSpace2b" presStyleCnt="0"/>
      <dgm:spPr/>
    </dgm:pt>
    <dgm:pt modelId="{C9E66BED-0407-4D82-BFA0-DB2BEAD3FD8F}" type="pres">
      <dgm:prSet presAssocID="{887FB7D6-C19A-4212-8998-12777B401533}" presName="horz2" presStyleCnt="0"/>
      <dgm:spPr/>
    </dgm:pt>
    <dgm:pt modelId="{2AAE60B9-03A4-44A3-A868-C8CDF4075D0C}" type="pres">
      <dgm:prSet presAssocID="{887FB7D6-C19A-4212-8998-12777B401533}" presName="horzSpace2" presStyleCnt="0"/>
      <dgm:spPr/>
    </dgm:pt>
    <dgm:pt modelId="{E2D4A84B-4866-4805-AA09-504B5AB252AD}" type="pres">
      <dgm:prSet presAssocID="{887FB7D6-C19A-4212-8998-12777B401533}" presName="tx2" presStyleLbl="revTx" presStyleIdx="12" presStyleCnt="15"/>
      <dgm:spPr/>
    </dgm:pt>
    <dgm:pt modelId="{6BEC8DF4-4033-4333-915C-82431230EF82}" type="pres">
      <dgm:prSet presAssocID="{887FB7D6-C19A-4212-8998-12777B401533}" presName="vert2" presStyleCnt="0"/>
      <dgm:spPr/>
    </dgm:pt>
    <dgm:pt modelId="{7EF1A171-7CF0-432E-ACBA-9F2E73E274A6}" type="pres">
      <dgm:prSet presAssocID="{533A5E1A-6C16-4E80-9EDA-C037A05FDF0D}" presName="horz3" presStyleCnt="0"/>
      <dgm:spPr/>
    </dgm:pt>
    <dgm:pt modelId="{4FC42CF5-DBA0-4306-9316-66DD32967C78}" type="pres">
      <dgm:prSet presAssocID="{533A5E1A-6C16-4E80-9EDA-C037A05FDF0D}" presName="horzSpace3" presStyleCnt="0"/>
      <dgm:spPr/>
    </dgm:pt>
    <dgm:pt modelId="{A399F651-723C-406F-84CD-9C99FAD98648}" type="pres">
      <dgm:prSet presAssocID="{533A5E1A-6C16-4E80-9EDA-C037A05FDF0D}" presName="tx3" presStyleLbl="revTx" presStyleIdx="13" presStyleCnt="15"/>
      <dgm:spPr/>
    </dgm:pt>
    <dgm:pt modelId="{6BFA44DD-0756-4F3C-817E-5C6D5E96C07D}" type="pres">
      <dgm:prSet presAssocID="{533A5E1A-6C16-4E80-9EDA-C037A05FDF0D}" presName="vert3" presStyleCnt="0"/>
      <dgm:spPr/>
    </dgm:pt>
    <dgm:pt modelId="{58EE8379-066B-48F0-96AF-BC49CB4BFF28}" type="pres">
      <dgm:prSet presAssocID="{40C74D01-C3F9-42A3-BD4B-E4D3BCF42DAD}" presName="thinLine3" presStyleLbl="callout" presStyleIdx="6" presStyleCnt="8"/>
      <dgm:spPr/>
    </dgm:pt>
    <dgm:pt modelId="{F60397FF-1064-4FFC-8606-AF7FC6330FCC}" type="pres">
      <dgm:prSet presAssocID="{6B0C3F2E-CADB-47D8-91E5-1441734D8DB9}" presName="horz3" presStyleCnt="0"/>
      <dgm:spPr/>
    </dgm:pt>
    <dgm:pt modelId="{0AC957DA-C816-4068-8E8A-A26095D87075}" type="pres">
      <dgm:prSet presAssocID="{6B0C3F2E-CADB-47D8-91E5-1441734D8DB9}" presName="horzSpace3" presStyleCnt="0"/>
      <dgm:spPr/>
    </dgm:pt>
    <dgm:pt modelId="{A93F4B23-F55E-4885-B0B3-5A7E5C85109C}" type="pres">
      <dgm:prSet presAssocID="{6B0C3F2E-CADB-47D8-91E5-1441734D8DB9}" presName="tx3" presStyleLbl="revTx" presStyleIdx="14" presStyleCnt="15"/>
      <dgm:spPr/>
    </dgm:pt>
    <dgm:pt modelId="{0735B557-AD3F-4D68-B7C3-3CEACB047D80}" type="pres">
      <dgm:prSet presAssocID="{6B0C3F2E-CADB-47D8-91E5-1441734D8DB9}" presName="vert3" presStyleCnt="0"/>
      <dgm:spPr/>
    </dgm:pt>
    <dgm:pt modelId="{C223EB05-7885-4C22-96C6-57B4D04CA06B}" type="pres">
      <dgm:prSet presAssocID="{887FB7D6-C19A-4212-8998-12777B401533}" presName="thinLine2b" presStyleLbl="callout" presStyleIdx="7" presStyleCnt="8"/>
      <dgm:spPr/>
    </dgm:pt>
    <dgm:pt modelId="{010AE5E5-D090-4802-997F-C27FAB6EC2E4}" type="pres">
      <dgm:prSet presAssocID="{887FB7D6-C19A-4212-8998-12777B401533}" presName="vertSpace2b" presStyleCnt="0"/>
      <dgm:spPr/>
    </dgm:pt>
  </dgm:ptLst>
  <dgm:cxnLst>
    <dgm:cxn modelId="{30C5650B-753B-4029-916B-F35FA0F0C841}" type="presOf" srcId="{CAF81504-0A3F-4072-96EA-E05CBAAA22CD}" destId="{6E95D50D-7D5C-41A2-9218-91704A9F65B7}" srcOrd="0" destOrd="0" presId="urn:microsoft.com/office/officeart/2008/layout/LinedList"/>
    <dgm:cxn modelId="{9EE6B60B-C356-46E1-B810-BCA1DCBCAFB0}" srcId="{A980DD00-A4A3-466C-AFD3-050C4F22964E}" destId="{902C9D4F-51C4-4BD5-94CF-1A21599E3489}" srcOrd="0" destOrd="0" parTransId="{779A3D59-677B-4733-BD55-3B774432B66D}" sibTransId="{28062B0E-91AD-44C4-BA3A-DBB0694757A6}"/>
    <dgm:cxn modelId="{6CFE3B22-E614-47F0-ADDA-1B4367D4E842}" srcId="{902C9D4F-51C4-4BD5-94CF-1A21599E3489}" destId="{C0AC0BD0-4DA4-4596-8CA7-0521AEDC64FA}" srcOrd="4" destOrd="0" parTransId="{0D3F67FB-54A6-4296-8FBA-B250049DDB40}" sibTransId="{52AF3E24-366F-424F-8E99-5049A9C3DEDD}"/>
    <dgm:cxn modelId="{0F6FB12B-B82E-4875-96B5-BDDAF90A6D00}" srcId="{B69571E1-DCCD-4896-A479-28EECB2D8826}" destId="{482714E7-9B47-4443-B50E-7B248D6A2AAD}" srcOrd="1" destOrd="0" parTransId="{2AEC823E-2470-4D7D-8AF0-FD3BAF7F8609}" sibTransId="{BFF3F704-54C9-4DED-A890-4DB00B5C71EE}"/>
    <dgm:cxn modelId="{F4AAB82C-CC9D-41B9-9620-A1368B0E960A}" type="presOf" srcId="{0AF2BED3-B789-452E-90D4-787789011AFD}" destId="{123A6B53-A340-4B14-8923-902562AC1BEB}" srcOrd="0" destOrd="0" presId="urn:microsoft.com/office/officeart/2008/layout/LinedList"/>
    <dgm:cxn modelId="{0B8F9131-BD24-4C35-B9C1-564B7FD7FE55}" type="presOf" srcId="{5B7B8073-716D-4AB2-8724-CA6D58451561}" destId="{25AF9987-671D-4150-9631-04F4A9D83B3B}" srcOrd="0" destOrd="0" presId="urn:microsoft.com/office/officeart/2008/layout/LinedList"/>
    <dgm:cxn modelId="{4B7D5935-885C-4352-8DCE-C89246EFCA20}" srcId="{887FB7D6-C19A-4212-8998-12777B401533}" destId="{6B0C3F2E-CADB-47D8-91E5-1441734D8DB9}" srcOrd="1" destOrd="0" parTransId="{428832AE-4866-48CB-AA64-E45D1271F2A1}" sibTransId="{E544C391-E576-41E4-8BD6-F2246E288BC9}"/>
    <dgm:cxn modelId="{3CB3D64A-9C61-4F84-9F52-8C49480B6BA4}" type="presOf" srcId="{902C9D4F-51C4-4BD5-94CF-1A21599E3489}" destId="{E86F4769-51D1-4AE3-BFCE-24918D7DDE20}" srcOrd="0" destOrd="0" presId="urn:microsoft.com/office/officeart/2008/layout/LinedList"/>
    <dgm:cxn modelId="{0FECF76A-29AC-4DB8-B53A-D8D628D7F635}" srcId="{C0AC0BD0-4DA4-4596-8CA7-0521AEDC64FA}" destId="{BE93CEEC-A790-4467-9A6E-63538D15065E}" srcOrd="0" destOrd="0" parTransId="{6D05D9D3-7270-49D1-B32E-3CB0CFE039D2}" sibTransId="{4628A680-2056-475E-AF70-ACD15369BB9E}"/>
    <dgm:cxn modelId="{36A4EA4B-FC01-4A19-9012-E4332E2F92B8}" type="presOf" srcId="{6B0C3F2E-CADB-47D8-91E5-1441734D8DB9}" destId="{A93F4B23-F55E-4885-B0B3-5A7E5C85109C}" srcOrd="0" destOrd="0" presId="urn:microsoft.com/office/officeart/2008/layout/LinedList"/>
    <dgm:cxn modelId="{62EFB44F-6FB5-4A2C-BD5F-96184F9E7A7D}" type="presOf" srcId="{887FB7D6-C19A-4212-8998-12777B401533}" destId="{E2D4A84B-4866-4805-AA09-504B5AB252AD}" srcOrd="0" destOrd="0" presId="urn:microsoft.com/office/officeart/2008/layout/LinedList"/>
    <dgm:cxn modelId="{71EE6D73-3B27-40E9-B3E4-9E9F7F292DF6}" srcId="{902C9D4F-51C4-4BD5-94CF-1A21599E3489}" destId="{B69571E1-DCCD-4896-A479-28EECB2D8826}" srcOrd="1" destOrd="0" parTransId="{13FA7610-FB98-44CE-A19A-05ADE6873388}" sibTransId="{12084734-E91A-4AF6-9709-4D5D0CC9EB66}"/>
    <dgm:cxn modelId="{087B0A7E-447D-4510-B565-250C83E2ED38}" srcId="{8FE563C8-77A1-47B0-A3DC-72FECEF374C1}" destId="{7C398246-D674-483E-ACB7-7B47592FDEA6}" srcOrd="0" destOrd="0" parTransId="{16BD517D-436B-48D4-92EF-771A870F684A}" sibTransId="{26749808-B3C0-4149-B3D8-00077DAD64BD}"/>
    <dgm:cxn modelId="{44992980-C7BC-4158-8419-4A398483B6DE}" type="presOf" srcId="{BE93CEEC-A790-4467-9A6E-63538D15065E}" destId="{405F1B6D-E63A-4929-B328-3CDD838D8DE6}" srcOrd="0" destOrd="0" presId="urn:microsoft.com/office/officeart/2008/layout/LinedList"/>
    <dgm:cxn modelId="{21034986-4F94-4F86-A2B8-F9BD40AFCC57}" srcId="{887FB7D6-C19A-4212-8998-12777B401533}" destId="{533A5E1A-6C16-4E80-9EDA-C037A05FDF0D}" srcOrd="0" destOrd="0" parTransId="{01AAD086-4D97-4045-931E-CE2BAE31BBE3}" sibTransId="{40C74D01-C3F9-42A3-BD4B-E4D3BCF42DAD}"/>
    <dgm:cxn modelId="{C269CC87-3D83-4D4E-A8D6-3D91AE51A6C8}" type="presOf" srcId="{7C398246-D674-483E-ACB7-7B47592FDEA6}" destId="{F69B44D9-F86F-4B52-8326-F546E84E5DDC}" srcOrd="0" destOrd="0" presId="urn:microsoft.com/office/officeart/2008/layout/LinedList"/>
    <dgm:cxn modelId="{B866AB8F-7AB6-4E85-922B-4086D5BA70D5}" srcId="{902C9D4F-51C4-4BD5-94CF-1A21599E3489}" destId="{CAF81504-0A3F-4072-96EA-E05CBAAA22CD}" srcOrd="3" destOrd="0" parTransId="{35FB7E94-89CE-4A34-A9AE-E2CCCDF3E73A}" sibTransId="{EDD70B32-C6BC-4312-BA40-AB589EFFCA91}"/>
    <dgm:cxn modelId="{43DCF391-08A9-4E01-AC9C-9E78E2ACF303}" type="presOf" srcId="{8FE563C8-77A1-47B0-A3DC-72FECEF374C1}" destId="{9868E6BD-BCD1-4F3C-BA6D-5CC6169DC37B}" srcOrd="0" destOrd="0" presId="urn:microsoft.com/office/officeart/2008/layout/LinedList"/>
    <dgm:cxn modelId="{AF59C09C-F546-4E66-AE05-3C8B6C4A273F}" srcId="{B69571E1-DCCD-4896-A479-28EECB2D8826}" destId="{6CF2E418-1E96-4EE9-A5DF-B996C2D5D29D}" srcOrd="0" destOrd="0" parTransId="{9033402D-0872-45C9-943A-706D95700547}" sibTransId="{47B7BA29-B0E6-45AD-8019-12703B128595}"/>
    <dgm:cxn modelId="{B931559D-3659-40AA-8769-8A8C3C79D62B}" srcId="{902C9D4F-51C4-4BD5-94CF-1A21599E3489}" destId="{3C577842-0EFE-4E4E-AD0E-602A6D4FA3C2}" srcOrd="0" destOrd="0" parTransId="{D6CAC048-E6AD-4DAA-9BF7-E1ED6A6BC746}" sibTransId="{42FE1160-DEA3-42A3-B5A1-17ACB0CAEF5E}"/>
    <dgm:cxn modelId="{595F2CA9-362F-4B57-821E-FEB0E15CC7F9}" type="presOf" srcId="{6CF2E418-1E96-4EE9-A5DF-B996C2D5D29D}" destId="{08CBACDA-E47F-4C03-8F12-777C47F4FE02}" srcOrd="0" destOrd="0" presId="urn:microsoft.com/office/officeart/2008/layout/LinedList"/>
    <dgm:cxn modelId="{AED78CAC-BE41-4A4D-B605-B305835910A6}" type="presOf" srcId="{482714E7-9B47-4443-B50E-7B248D6A2AAD}" destId="{4AFD0A51-3E45-4670-840D-59D21ECCAEB4}" srcOrd="0" destOrd="0" presId="urn:microsoft.com/office/officeart/2008/layout/LinedList"/>
    <dgm:cxn modelId="{486F7CB7-FF6B-45DB-9D23-018E0DEED76B}" type="presOf" srcId="{B69571E1-DCCD-4896-A479-28EECB2D8826}" destId="{70235B97-DFA9-475D-91B3-914619BA1934}" srcOrd="0" destOrd="0" presId="urn:microsoft.com/office/officeart/2008/layout/LinedList"/>
    <dgm:cxn modelId="{BC892CCF-B9B9-414B-BDF7-EAB04D346F11}" srcId="{902C9D4F-51C4-4BD5-94CF-1A21599E3489}" destId="{8FE563C8-77A1-47B0-A3DC-72FECEF374C1}" srcOrd="2" destOrd="0" parTransId="{9D8756CC-F4C2-4274-A48E-ED3FDDBAD3CE}" sibTransId="{099C1D18-9E16-4EA0-A53C-D91DBE878D14}"/>
    <dgm:cxn modelId="{11DC21D6-E5CB-4743-A500-246083AFF3D0}" type="presOf" srcId="{C0AC0BD0-4DA4-4596-8CA7-0521AEDC64FA}" destId="{B6A730E3-4298-460E-A975-7EF2F1388E94}" srcOrd="0" destOrd="0" presId="urn:microsoft.com/office/officeart/2008/layout/LinedList"/>
    <dgm:cxn modelId="{44D742D6-D723-41F1-B819-A53E50FDAF47}" type="presOf" srcId="{A980DD00-A4A3-466C-AFD3-050C4F22964E}" destId="{02B89DB0-44C7-4FCF-8B82-9F60D48D9B6B}" srcOrd="0" destOrd="0" presId="urn:microsoft.com/office/officeart/2008/layout/LinedList"/>
    <dgm:cxn modelId="{AA5C85DF-BAEF-4E2E-AFE4-123AE46AAE63}" srcId="{902C9D4F-51C4-4BD5-94CF-1A21599E3489}" destId="{887FB7D6-C19A-4212-8998-12777B401533}" srcOrd="5" destOrd="0" parTransId="{40F2FD2A-B00B-4750-A84E-7DEAB32A624A}" sibTransId="{A4CBFB27-A682-4659-92EF-91417EEE2DD0}"/>
    <dgm:cxn modelId="{77CDEDE1-9490-4669-B98E-B4E60E745265}" srcId="{CAF81504-0A3F-4072-96EA-E05CBAAA22CD}" destId="{0AF2BED3-B789-452E-90D4-787789011AFD}" srcOrd="0" destOrd="0" parTransId="{4C2122BD-D538-47CB-8150-6A5B1573DB05}" sibTransId="{0E7FFA58-7D00-47B6-BBA7-1FE809776424}"/>
    <dgm:cxn modelId="{902C78E3-54A8-4B84-9931-A9D872E75AAE}" srcId="{3C577842-0EFE-4E4E-AD0E-602A6D4FA3C2}" destId="{5B7B8073-716D-4AB2-8724-CA6D58451561}" srcOrd="0" destOrd="0" parTransId="{D7A84C02-618C-4C22-8DE0-DCFC54C23C06}" sibTransId="{5A1B431A-25F1-4356-AC93-E0D955532AED}"/>
    <dgm:cxn modelId="{8DA93CEC-EEC1-493C-821B-496B9F2B5300}" type="presOf" srcId="{533A5E1A-6C16-4E80-9EDA-C037A05FDF0D}" destId="{A399F651-723C-406F-84CD-9C99FAD98648}" srcOrd="0" destOrd="0" presId="urn:microsoft.com/office/officeart/2008/layout/LinedList"/>
    <dgm:cxn modelId="{9AC641FD-F404-4FFE-84A3-DEEA66007663}" type="presOf" srcId="{3C577842-0EFE-4E4E-AD0E-602A6D4FA3C2}" destId="{EDAF8DC5-9C53-4FB0-B4DB-8FC27F4BB569}" srcOrd="0" destOrd="0" presId="urn:microsoft.com/office/officeart/2008/layout/LinedList"/>
    <dgm:cxn modelId="{55A0865B-D38C-4649-A86B-CF60DA898DF7}" type="presParOf" srcId="{02B89DB0-44C7-4FCF-8B82-9F60D48D9B6B}" destId="{E472A440-BA5B-418D-A366-4CE60727B658}" srcOrd="0" destOrd="0" presId="urn:microsoft.com/office/officeart/2008/layout/LinedList"/>
    <dgm:cxn modelId="{D4881481-214F-42F6-9BAA-FE2946F0B29A}" type="presParOf" srcId="{02B89DB0-44C7-4FCF-8B82-9F60D48D9B6B}" destId="{DEBC5F6F-FE9F-4E91-B1CB-E8B0ADC710F3}" srcOrd="1" destOrd="0" presId="urn:microsoft.com/office/officeart/2008/layout/LinedList"/>
    <dgm:cxn modelId="{9E282E52-998F-448D-BCF7-9D1DB8D4D872}" type="presParOf" srcId="{DEBC5F6F-FE9F-4E91-B1CB-E8B0ADC710F3}" destId="{E86F4769-51D1-4AE3-BFCE-24918D7DDE20}" srcOrd="0" destOrd="0" presId="urn:microsoft.com/office/officeart/2008/layout/LinedList"/>
    <dgm:cxn modelId="{F9ED4238-3FDD-4574-9B74-BF541AD68340}" type="presParOf" srcId="{DEBC5F6F-FE9F-4E91-B1CB-E8B0ADC710F3}" destId="{7BA17CDB-17F5-44CE-B58B-604920A6390F}" srcOrd="1" destOrd="0" presId="urn:microsoft.com/office/officeart/2008/layout/LinedList"/>
    <dgm:cxn modelId="{5F257870-F272-46D0-8FD7-043622279EC5}" type="presParOf" srcId="{7BA17CDB-17F5-44CE-B58B-604920A6390F}" destId="{8C9554BD-2F3B-4B03-8640-F9D20137BA1A}" srcOrd="0" destOrd="0" presId="urn:microsoft.com/office/officeart/2008/layout/LinedList"/>
    <dgm:cxn modelId="{1363C8F3-609E-4CE4-9AD8-A349AAF24EFA}" type="presParOf" srcId="{7BA17CDB-17F5-44CE-B58B-604920A6390F}" destId="{9E2B500B-1CCE-4A50-BF54-70AB5BCF6B9C}" srcOrd="1" destOrd="0" presId="urn:microsoft.com/office/officeart/2008/layout/LinedList"/>
    <dgm:cxn modelId="{462F62DE-7B8F-409E-8295-F1A1988809E2}" type="presParOf" srcId="{9E2B500B-1CCE-4A50-BF54-70AB5BCF6B9C}" destId="{C3E04664-9661-4B2F-8556-80191E0541DA}" srcOrd="0" destOrd="0" presId="urn:microsoft.com/office/officeart/2008/layout/LinedList"/>
    <dgm:cxn modelId="{D31CCF16-241F-4BB1-89E6-20E7FED063EE}" type="presParOf" srcId="{9E2B500B-1CCE-4A50-BF54-70AB5BCF6B9C}" destId="{EDAF8DC5-9C53-4FB0-B4DB-8FC27F4BB569}" srcOrd="1" destOrd="0" presId="urn:microsoft.com/office/officeart/2008/layout/LinedList"/>
    <dgm:cxn modelId="{2DE2A7C6-46E2-40C7-B9C0-6EA9DF4B3C30}" type="presParOf" srcId="{9E2B500B-1CCE-4A50-BF54-70AB5BCF6B9C}" destId="{5009AE4C-98C4-4A1D-B6A3-D764667EAB15}" srcOrd="2" destOrd="0" presId="urn:microsoft.com/office/officeart/2008/layout/LinedList"/>
    <dgm:cxn modelId="{F7775B94-8C21-43EF-8DDB-42F18481B899}" type="presParOf" srcId="{5009AE4C-98C4-4A1D-B6A3-D764667EAB15}" destId="{314CEAE2-2C0E-453F-AAFE-C6E41904E954}" srcOrd="0" destOrd="0" presId="urn:microsoft.com/office/officeart/2008/layout/LinedList"/>
    <dgm:cxn modelId="{EA3CD6CB-3983-409D-A9C3-B6852FF85305}" type="presParOf" srcId="{314CEAE2-2C0E-453F-AAFE-C6E41904E954}" destId="{B485439D-0665-46E9-8F7D-4FE4466741C4}" srcOrd="0" destOrd="0" presId="urn:microsoft.com/office/officeart/2008/layout/LinedList"/>
    <dgm:cxn modelId="{BBFB206C-CA44-445E-8866-D9D0785D746F}" type="presParOf" srcId="{314CEAE2-2C0E-453F-AAFE-C6E41904E954}" destId="{25AF9987-671D-4150-9631-04F4A9D83B3B}" srcOrd="1" destOrd="0" presId="urn:microsoft.com/office/officeart/2008/layout/LinedList"/>
    <dgm:cxn modelId="{AF3B422F-E629-422B-A012-24F8AB3C9E85}" type="presParOf" srcId="{314CEAE2-2C0E-453F-AAFE-C6E41904E954}" destId="{F64540A9-EFBB-42CD-B2C7-5D5B55BC1F75}" srcOrd="2" destOrd="0" presId="urn:microsoft.com/office/officeart/2008/layout/LinedList"/>
    <dgm:cxn modelId="{57BB0834-382F-45DB-B9B9-039DDAD91572}" type="presParOf" srcId="{7BA17CDB-17F5-44CE-B58B-604920A6390F}" destId="{CCAE84B7-B603-431C-8458-E35AB4D75CE2}" srcOrd="2" destOrd="0" presId="urn:microsoft.com/office/officeart/2008/layout/LinedList"/>
    <dgm:cxn modelId="{53B319A8-7A52-4D9E-88FD-A37F00952E55}" type="presParOf" srcId="{7BA17CDB-17F5-44CE-B58B-604920A6390F}" destId="{C272D8DA-C4AF-4A77-970D-BEB94CCD8999}" srcOrd="3" destOrd="0" presId="urn:microsoft.com/office/officeart/2008/layout/LinedList"/>
    <dgm:cxn modelId="{E65131B9-D382-4CA4-B25C-36857D642C53}" type="presParOf" srcId="{7BA17CDB-17F5-44CE-B58B-604920A6390F}" destId="{2A69E88F-F848-41F2-92C2-B5FC27917543}" srcOrd="4" destOrd="0" presId="urn:microsoft.com/office/officeart/2008/layout/LinedList"/>
    <dgm:cxn modelId="{AB476160-C779-4E5F-A74E-F0CFE88D8FE5}" type="presParOf" srcId="{2A69E88F-F848-41F2-92C2-B5FC27917543}" destId="{E6F76B31-5958-497C-A9EB-CF2D229152BE}" srcOrd="0" destOrd="0" presId="urn:microsoft.com/office/officeart/2008/layout/LinedList"/>
    <dgm:cxn modelId="{37DFD217-16A6-48F5-9CAE-34EFC503393C}" type="presParOf" srcId="{2A69E88F-F848-41F2-92C2-B5FC27917543}" destId="{70235B97-DFA9-475D-91B3-914619BA1934}" srcOrd="1" destOrd="0" presId="urn:microsoft.com/office/officeart/2008/layout/LinedList"/>
    <dgm:cxn modelId="{D50FE584-7037-4C90-866F-A457B3A44E29}" type="presParOf" srcId="{2A69E88F-F848-41F2-92C2-B5FC27917543}" destId="{C69674F9-2BC8-442F-8B23-768C5B4A20E2}" srcOrd="2" destOrd="0" presId="urn:microsoft.com/office/officeart/2008/layout/LinedList"/>
    <dgm:cxn modelId="{3D9809FC-B0B5-46E0-9DC4-165A05D771A2}" type="presParOf" srcId="{C69674F9-2BC8-442F-8B23-768C5B4A20E2}" destId="{4576A778-231F-436A-876F-47ACE1C1FE57}" srcOrd="0" destOrd="0" presId="urn:microsoft.com/office/officeart/2008/layout/LinedList"/>
    <dgm:cxn modelId="{628EB63F-19A9-419F-BD53-C1361CEEB894}" type="presParOf" srcId="{4576A778-231F-436A-876F-47ACE1C1FE57}" destId="{444BB59D-3CE5-4C2C-B191-76A2A3DE5626}" srcOrd="0" destOrd="0" presId="urn:microsoft.com/office/officeart/2008/layout/LinedList"/>
    <dgm:cxn modelId="{41D75A17-DC1F-4C45-A4C4-A5EC3A06A46B}" type="presParOf" srcId="{4576A778-231F-436A-876F-47ACE1C1FE57}" destId="{08CBACDA-E47F-4C03-8F12-777C47F4FE02}" srcOrd="1" destOrd="0" presId="urn:microsoft.com/office/officeart/2008/layout/LinedList"/>
    <dgm:cxn modelId="{B6E7DB82-E1DE-4E4D-8074-5A631F83E73F}" type="presParOf" srcId="{4576A778-231F-436A-876F-47ACE1C1FE57}" destId="{CEF2D1B1-4F41-40D2-A580-076A5FEADD05}" srcOrd="2" destOrd="0" presId="urn:microsoft.com/office/officeart/2008/layout/LinedList"/>
    <dgm:cxn modelId="{E7EA0481-AD61-4CDB-A7B8-EEEA308E6B2F}" type="presParOf" srcId="{C69674F9-2BC8-442F-8B23-768C5B4A20E2}" destId="{FB74DAE7-5AD0-4D8A-99DE-A0FD2048D4CB}" srcOrd="1" destOrd="0" presId="urn:microsoft.com/office/officeart/2008/layout/LinedList"/>
    <dgm:cxn modelId="{A1C59D4F-77F2-48B3-93B1-5772B547186B}" type="presParOf" srcId="{C69674F9-2BC8-442F-8B23-768C5B4A20E2}" destId="{ABEE6333-8A06-44E7-8BCF-B57B207DDCD8}" srcOrd="2" destOrd="0" presId="urn:microsoft.com/office/officeart/2008/layout/LinedList"/>
    <dgm:cxn modelId="{837FA762-FF45-4375-AD2B-A78E42F30D8E}" type="presParOf" srcId="{ABEE6333-8A06-44E7-8BCF-B57B207DDCD8}" destId="{E28C1D31-0FAF-4B83-A364-6AD10A9FAD02}" srcOrd="0" destOrd="0" presId="urn:microsoft.com/office/officeart/2008/layout/LinedList"/>
    <dgm:cxn modelId="{A1D5AC42-4AA8-4D86-A884-F45ECC4FEAD1}" type="presParOf" srcId="{ABEE6333-8A06-44E7-8BCF-B57B207DDCD8}" destId="{4AFD0A51-3E45-4670-840D-59D21ECCAEB4}" srcOrd="1" destOrd="0" presId="urn:microsoft.com/office/officeart/2008/layout/LinedList"/>
    <dgm:cxn modelId="{A2E2FB7E-089B-4F1F-93C7-0BDE35532B9F}" type="presParOf" srcId="{ABEE6333-8A06-44E7-8BCF-B57B207DDCD8}" destId="{07FFB9CF-E6DC-4E1A-AAC1-1B1534DBEEDC}" srcOrd="2" destOrd="0" presId="urn:microsoft.com/office/officeart/2008/layout/LinedList"/>
    <dgm:cxn modelId="{47B5A8A4-D11E-4388-8BFC-A9EF4B203F48}" type="presParOf" srcId="{7BA17CDB-17F5-44CE-B58B-604920A6390F}" destId="{2B7756B7-39E4-4E5C-A335-BFF0BCED59C8}" srcOrd="5" destOrd="0" presId="urn:microsoft.com/office/officeart/2008/layout/LinedList"/>
    <dgm:cxn modelId="{1EC63757-1617-4084-B2D4-E3D1D5172CB2}" type="presParOf" srcId="{7BA17CDB-17F5-44CE-B58B-604920A6390F}" destId="{4C66CA52-890C-4A9C-AC69-3A8E8F94F8CF}" srcOrd="6" destOrd="0" presId="urn:microsoft.com/office/officeart/2008/layout/LinedList"/>
    <dgm:cxn modelId="{886548E7-0C1D-4F51-B434-56728820F234}" type="presParOf" srcId="{7BA17CDB-17F5-44CE-B58B-604920A6390F}" destId="{A6A3BBB1-C20B-413C-8A80-7B8A901896BC}" srcOrd="7" destOrd="0" presId="urn:microsoft.com/office/officeart/2008/layout/LinedList"/>
    <dgm:cxn modelId="{18DC2F65-3213-4C58-827A-3C1D754045D4}" type="presParOf" srcId="{A6A3BBB1-C20B-413C-8A80-7B8A901896BC}" destId="{B1C8D889-2C7A-46BE-A204-B979B015B82C}" srcOrd="0" destOrd="0" presId="urn:microsoft.com/office/officeart/2008/layout/LinedList"/>
    <dgm:cxn modelId="{514D38D6-75FC-496B-A93D-E33A21D4439E}" type="presParOf" srcId="{A6A3BBB1-C20B-413C-8A80-7B8A901896BC}" destId="{9868E6BD-BCD1-4F3C-BA6D-5CC6169DC37B}" srcOrd="1" destOrd="0" presId="urn:microsoft.com/office/officeart/2008/layout/LinedList"/>
    <dgm:cxn modelId="{5203D59D-A1AD-4992-AEC7-ED285621AF80}" type="presParOf" srcId="{A6A3BBB1-C20B-413C-8A80-7B8A901896BC}" destId="{F58BF30F-A4E2-4EFC-BE69-AE1333CB78A5}" srcOrd="2" destOrd="0" presId="urn:microsoft.com/office/officeart/2008/layout/LinedList"/>
    <dgm:cxn modelId="{3A299955-2E7F-49C2-9976-068C372F819A}" type="presParOf" srcId="{F58BF30F-A4E2-4EFC-BE69-AE1333CB78A5}" destId="{6913B50A-991F-4B9F-A62F-F87625AD805C}" srcOrd="0" destOrd="0" presId="urn:microsoft.com/office/officeart/2008/layout/LinedList"/>
    <dgm:cxn modelId="{C70D9F13-F2FA-4519-AEC8-1294101DC6AE}" type="presParOf" srcId="{6913B50A-991F-4B9F-A62F-F87625AD805C}" destId="{7D0C32A6-DB14-47D6-AF39-9B6A52CAFBB8}" srcOrd="0" destOrd="0" presId="urn:microsoft.com/office/officeart/2008/layout/LinedList"/>
    <dgm:cxn modelId="{93445D7C-1F96-4376-BACB-A51FFE2B2C15}" type="presParOf" srcId="{6913B50A-991F-4B9F-A62F-F87625AD805C}" destId="{F69B44D9-F86F-4B52-8326-F546E84E5DDC}" srcOrd="1" destOrd="0" presId="urn:microsoft.com/office/officeart/2008/layout/LinedList"/>
    <dgm:cxn modelId="{9185E8D9-8845-4E40-AC48-660A40BB670F}" type="presParOf" srcId="{6913B50A-991F-4B9F-A62F-F87625AD805C}" destId="{1E1B66AC-B7BF-4EB3-8E81-FB81BC532576}" srcOrd="2" destOrd="0" presId="urn:microsoft.com/office/officeart/2008/layout/LinedList"/>
    <dgm:cxn modelId="{4F114E21-2A64-4F07-A995-BC3E1B5D26E3}" type="presParOf" srcId="{7BA17CDB-17F5-44CE-B58B-604920A6390F}" destId="{B88EBED4-651A-4E2A-8981-AED21021EEE3}" srcOrd="8" destOrd="0" presId="urn:microsoft.com/office/officeart/2008/layout/LinedList"/>
    <dgm:cxn modelId="{AE998CEE-48CB-4373-A744-435F039EE066}" type="presParOf" srcId="{7BA17CDB-17F5-44CE-B58B-604920A6390F}" destId="{B2550E44-283A-4E39-8E0A-71BDA6C4BF7F}" srcOrd="9" destOrd="0" presId="urn:microsoft.com/office/officeart/2008/layout/LinedList"/>
    <dgm:cxn modelId="{01D7F0A1-3BFE-44A1-8678-AFB575267BB1}" type="presParOf" srcId="{7BA17CDB-17F5-44CE-B58B-604920A6390F}" destId="{518FF94B-8264-4E45-8749-91211C4645D4}" srcOrd="10" destOrd="0" presId="urn:microsoft.com/office/officeart/2008/layout/LinedList"/>
    <dgm:cxn modelId="{2C991830-9867-41CA-A4E2-06531DA17384}" type="presParOf" srcId="{518FF94B-8264-4E45-8749-91211C4645D4}" destId="{7981B228-19DD-483D-AFB4-188285762F1B}" srcOrd="0" destOrd="0" presId="urn:microsoft.com/office/officeart/2008/layout/LinedList"/>
    <dgm:cxn modelId="{DE303749-A1F9-48D4-8897-AF391CDB4F13}" type="presParOf" srcId="{518FF94B-8264-4E45-8749-91211C4645D4}" destId="{6E95D50D-7D5C-41A2-9218-91704A9F65B7}" srcOrd="1" destOrd="0" presId="urn:microsoft.com/office/officeart/2008/layout/LinedList"/>
    <dgm:cxn modelId="{6A511EB5-74A8-458F-90F2-AC1B8266731B}" type="presParOf" srcId="{518FF94B-8264-4E45-8749-91211C4645D4}" destId="{B8627729-BCCD-45CF-9958-0BE48101D68D}" srcOrd="2" destOrd="0" presId="urn:microsoft.com/office/officeart/2008/layout/LinedList"/>
    <dgm:cxn modelId="{18B9A99A-0A7E-4620-AB68-1EF6E72645B5}" type="presParOf" srcId="{B8627729-BCCD-45CF-9958-0BE48101D68D}" destId="{0B073907-C19D-4D53-95C3-AEC286347369}" srcOrd="0" destOrd="0" presId="urn:microsoft.com/office/officeart/2008/layout/LinedList"/>
    <dgm:cxn modelId="{E5A6E0EA-B3AE-4434-91D3-8F5E4340FC7A}" type="presParOf" srcId="{0B073907-C19D-4D53-95C3-AEC286347369}" destId="{E2314037-D8CB-4EDB-A804-B76040DAC86E}" srcOrd="0" destOrd="0" presId="urn:microsoft.com/office/officeart/2008/layout/LinedList"/>
    <dgm:cxn modelId="{D8D288E6-E658-4CDD-8D4E-D5FD8D609627}" type="presParOf" srcId="{0B073907-C19D-4D53-95C3-AEC286347369}" destId="{123A6B53-A340-4B14-8923-902562AC1BEB}" srcOrd="1" destOrd="0" presId="urn:microsoft.com/office/officeart/2008/layout/LinedList"/>
    <dgm:cxn modelId="{4646D0DD-CD8E-4582-857D-70952A5DBE0C}" type="presParOf" srcId="{0B073907-C19D-4D53-95C3-AEC286347369}" destId="{FFEE7BDA-0ECA-4E27-AB78-2C56E34BBEF1}" srcOrd="2" destOrd="0" presId="urn:microsoft.com/office/officeart/2008/layout/LinedList"/>
    <dgm:cxn modelId="{4624038F-3C02-4CAD-AD38-436F57E58563}" type="presParOf" srcId="{7BA17CDB-17F5-44CE-B58B-604920A6390F}" destId="{93C631D2-3E99-4637-82EC-F00484144025}" srcOrd="11" destOrd="0" presId="urn:microsoft.com/office/officeart/2008/layout/LinedList"/>
    <dgm:cxn modelId="{626A4698-9B44-4DD5-8E69-C925B4CDFFAF}" type="presParOf" srcId="{7BA17CDB-17F5-44CE-B58B-604920A6390F}" destId="{3C04FA3A-1C82-436D-B9BC-875CABC47389}" srcOrd="12" destOrd="0" presId="urn:microsoft.com/office/officeart/2008/layout/LinedList"/>
    <dgm:cxn modelId="{40B6C57B-1263-4A4F-9649-2439C37FCD1D}" type="presParOf" srcId="{7BA17CDB-17F5-44CE-B58B-604920A6390F}" destId="{52B8EA24-FF65-4259-8A58-B33F70D8FB89}" srcOrd="13" destOrd="0" presId="urn:microsoft.com/office/officeart/2008/layout/LinedList"/>
    <dgm:cxn modelId="{3D852570-E7FF-4670-852D-55AED4E16BD5}" type="presParOf" srcId="{52B8EA24-FF65-4259-8A58-B33F70D8FB89}" destId="{CD19E7A1-76EC-40B8-A0B5-79FE8CA6ED98}" srcOrd="0" destOrd="0" presId="urn:microsoft.com/office/officeart/2008/layout/LinedList"/>
    <dgm:cxn modelId="{E88BC353-8858-4B06-ACEA-37B7CE5B7CFC}" type="presParOf" srcId="{52B8EA24-FF65-4259-8A58-B33F70D8FB89}" destId="{B6A730E3-4298-460E-A975-7EF2F1388E94}" srcOrd="1" destOrd="0" presId="urn:microsoft.com/office/officeart/2008/layout/LinedList"/>
    <dgm:cxn modelId="{9DD47AE9-C969-4C16-8F49-5ECED8D0AD96}" type="presParOf" srcId="{52B8EA24-FF65-4259-8A58-B33F70D8FB89}" destId="{BDBED88E-4BB4-4D2D-A22E-2C982E1635EF}" srcOrd="2" destOrd="0" presId="urn:microsoft.com/office/officeart/2008/layout/LinedList"/>
    <dgm:cxn modelId="{3F0295A6-36A5-43E0-993A-E4251C4DC5A8}" type="presParOf" srcId="{BDBED88E-4BB4-4D2D-A22E-2C982E1635EF}" destId="{5A32C348-2A7B-4B8D-BD09-A0E13FEFCC9A}" srcOrd="0" destOrd="0" presId="urn:microsoft.com/office/officeart/2008/layout/LinedList"/>
    <dgm:cxn modelId="{440D9F34-BBE3-4EB5-BBB2-D61B91194A80}" type="presParOf" srcId="{5A32C348-2A7B-4B8D-BD09-A0E13FEFCC9A}" destId="{7D686738-6853-434E-8071-BF09C13D021C}" srcOrd="0" destOrd="0" presId="urn:microsoft.com/office/officeart/2008/layout/LinedList"/>
    <dgm:cxn modelId="{8BE61BC2-7575-47B3-9F89-E528CC9C74B9}" type="presParOf" srcId="{5A32C348-2A7B-4B8D-BD09-A0E13FEFCC9A}" destId="{405F1B6D-E63A-4929-B328-3CDD838D8DE6}" srcOrd="1" destOrd="0" presId="urn:microsoft.com/office/officeart/2008/layout/LinedList"/>
    <dgm:cxn modelId="{D7FA3C5B-9F84-448E-BE84-A3844F94002A}" type="presParOf" srcId="{5A32C348-2A7B-4B8D-BD09-A0E13FEFCC9A}" destId="{B1F45D7A-1393-42F8-9823-6B207274D320}" srcOrd="2" destOrd="0" presId="urn:microsoft.com/office/officeart/2008/layout/LinedList"/>
    <dgm:cxn modelId="{6860CC9D-FC38-4E54-A871-8C3B6A7C3E65}" type="presParOf" srcId="{7BA17CDB-17F5-44CE-B58B-604920A6390F}" destId="{F8FCC3C1-1E41-4739-B74B-D979F29E2BC0}" srcOrd="14" destOrd="0" presId="urn:microsoft.com/office/officeart/2008/layout/LinedList"/>
    <dgm:cxn modelId="{7F577C77-A32C-4320-8745-B43EC800D31D}" type="presParOf" srcId="{7BA17CDB-17F5-44CE-B58B-604920A6390F}" destId="{544AA254-E251-4366-A02C-94B48DC1897C}" srcOrd="15" destOrd="0" presId="urn:microsoft.com/office/officeart/2008/layout/LinedList"/>
    <dgm:cxn modelId="{01949715-1C1E-498A-AAB2-CC0CA87204CF}" type="presParOf" srcId="{7BA17CDB-17F5-44CE-B58B-604920A6390F}" destId="{C9E66BED-0407-4D82-BFA0-DB2BEAD3FD8F}" srcOrd="16" destOrd="0" presId="urn:microsoft.com/office/officeart/2008/layout/LinedList"/>
    <dgm:cxn modelId="{2482E5F8-82D7-4D39-BEB9-78F79AAB8104}" type="presParOf" srcId="{C9E66BED-0407-4D82-BFA0-DB2BEAD3FD8F}" destId="{2AAE60B9-03A4-44A3-A868-C8CDF4075D0C}" srcOrd="0" destOrd="0" presId="urn:microsoft.com/office/officeart/2008/layout/LinedList"/>
    <dgm:cxn modelId="{8CC895DB-85BD-40A2-BFF0-C92F7816EA69}" type="presParOf" srcId="{C9E66BED-0407-4D82-BFA0-DB2BEAD3FD8F}" destId="{E2D4A84B-4866-4805-AA09-504B5AB252AD}" srcOrd="1" destOrd="0" presId="urn:microsoft.com/office/officeart/2008/layout/LinedList"/>
    <dgm:cxn modelId="{28FBB0C8-8621-4412-A748-786F12499486}" type="presParOf" srcId="{C9E66BED-0407-4D82-BFA0-DB2BEAD3FD8F}" destId="{6BEC8DF4-4033-4333-915C-82431230EF82}" srcOrd="2" destOrd="0" presId="urn:microsoft.com/office/officeart/2008/layout/LinedList"/>
    <dgm:cxn modelId="{D442CC57-BA56-42D9-9FA7-B16D9B40F557}" type="presParOf" srcId="{6BEC8DF4-4033-4333-915C-82431230EF82}" destId="{7EF1A171-7CF0-432E-ACBA-9F2E73E274A6}" srcOrd="0" destOrd="0" presId="urn:microsoft.com/office/officeart/2008/layout/LinedList"/>
    <dgm:cxn modelId="{9634729A-E87C-4AAE-B51A-84D3609B2017}" type="presParOf" srcId="{7EF1A171-7CF0-432E-ACBA-9F2E73E274A6}" destId="{4FC42CF5-DBA0-4306-9316-66DD32967C78}" srcOrd="0" destOrd="0" presId="urn:microsoft.com/office/officeart/2008/layout/LinedList"/>
    <dgm:cxn modelId="{547EA76A-956E-4535-AC22-2A179680E16F}" type="presParOf" srcId="{7EF1A171-7CF0-432E-ACBA-9F2E73E274A6}" destId="{A399F651-723C-406F-84CD-9C99FAD98648}" srcOrd="1" destOrd="0" presId="urn:microsoft.com/office/officeart/2008/layout/LinedList"/>
    <dgm:cxn modelId="{D7894302-8CCF-421E-87B0-E21D023F09B2}" type="presParOf" srcId="{7EF1A171-7CF0-432E-ACBA-9F2E73E274A6}" destId="{6BFA44DD-0756-4F3C-817E-5C6D5E96C07D}" srcOrd="2" destOrd="0" presId="urn:microsoft.com/office/officeart/2008/layout/LinedList"/>
    <dgm:cxn modelId="{7CB50882-4279-4E55-8B3D-FC7B3C524A89}" type="presParOf" srcId="{6BEC8DF4-4033-4333-915C-82431230EF82}" destId="{58EE8379-066B-48F0-96AF-BC49CB4BFF28}" srcOrd="1" destOrd="0" presId="urn:microsoft.com/office/officeart/2008/layout/LinedList"/>
    <dgm:cxn modelId="{F5DFEF61-6460-4D7A-9BEB-7BFBC2D947D3}" type="presParOf" srcId="{6BEC8DF4-4033-4333-915C-82431230EF82}" destId="{F60397FF-1064-4FFC-8606-AF7FC6330FCC}" srcOrd="2" destOrd="0" presId="urn:microsoft.com/office/officeart/2008/layout/LinedList"/>
    <dgm:cxn modelId="{EC9D5332-4B4F-468A-BA54-80698499D181}" type="presParOf" srcId="{F60397FF-1064-4FFC-8606-AF7FC6330FCC}" destId="{0AC957DA-C816-4068-8E8A-A26095D87075}" srcOrd="0" destOrd="0" presId="urn:microsoft.com/office/officeart/2008/layout/LinedList"/>
    <dgm:cxn modelId="{6E2A8A5B-A4B8-43EE-960F-288342288E97}" type="presParOf" srcId="{F60397FF-1064-4FFC-8606-AF7FC6330FCC}" destId="{A93F4B23-F55E-4885-B0B3-5A7E5C85109C}" srcOrd="1" destOrd="0" presId="urn:microsoft.com/office/officeart/2008/layout/LinedList"/>
    <dgm:cxn modelId="{77763AD7-C82F-46B7-AE60-B6984140FB46}" type="presParOf" srcId="{F60397FF-1064-4FFC-8606-AF7FC6330FCC}" destId="{0735B557-AD3F-4D68-B7C3-3CEACB047D80}" srcOrd="2" destOrd="0" presId="urn:microsoft.com/office/officeart/2008/layout/LinedList"/>
    <dgm:cxn modelId="{D2055CB5-DD71-48A8-B222-D1B1E1AE8345}" type="presParOf" srcId="{7BA17CDB-17F5-44CE-B58B-604920A6390F}" destId="{C223EB05-7885-4C22-96C6-57B4D04CA06B}" srcOrd="17" destOrd="0" presId="urn:microsoft.com/office/officeart/2008/layout/LinedList"/>
    <dgm:cxn modelId="{BD0560C8-2F89-46CB-848E-D944515EEC71}" type="presParOf" srcId="{7BA17CDB-17F5-44CE-B58B-604920A6390F}" destId="{010AE5E5-D090-4802-997F-C27FAB6EC2E4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80DD00-A4A3-466C-AFD3-050C4F22964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02C9D4F-51C4-4BD5-94CF-1A21599E3489}">
      <dgm:prSet phldrT="[Texto]"/>
      <dgm:spPr/>
      <dgm:t>
        <a:bodyPr/>
        <a:lstStyle/>
        <a:p>
          <a:r>
            <a:rPr lang="pt-BR" dirty="0"/>
            <a:t>Causas dos Problemas de Implantação</a:t>
          </a:r>
        </a:p>
      </dgm:t>
    </dgm:pt>
    <dgm:pt modelId="{779A3D59-677B-4733-BD55-3B774432B66D}" type="parTrans" cxnId="{9EE6B60B-C356-46E1-B810-BCA1DCBCAFB0}">
      <dgm:prSet/>
      <dgm:spPr/>
      <dgm:t>
        <a:bodyPr/>
        <a:lstStyle/>
        <a:p>
          <a:endParaRPr lang="pt-BR"/>
        </a:p>
      </dgm:t>
    </dgm:pt>
    <dgm:pt modelId="{28062B0E-91AD-44C4-BA3A-DBB0694757A6}" type="sibTrans" cxnId="{9EE6B60B-C356-46E1-B810-BCA1DCBCAFB0}">
      <dgm:prSet/>
      <dgm:spPr/>
      <dgm:t>
        <a:bodyPr/>
        <a:lstStyle/>
        <a:p>
          <a:endParaRPr lang="pt-BR"/>
        </a:p>
      </dgm:t>
    </dgm:pt>
    <dgm:pt modelId="{3C577842-0EFE-4E4E-AD0E-602A6D4FA3C2}">
      <dgm:prSet/>
      <dgm:spPr/>
      <dgm:t>
        <a:bodyPr/>
        <a:lstStyle/>
        <a:p>
          <a:r>
            <a:rPr lang="pt-PT" dirty="0"/>
            <a:t>Problemas de travamento e reinício</a:t>
          </a:r>
          <a:endParaRPr lang="pt-BR" dirty="0"/>
        </a:p>
        <a:p>
          <a:r>
            <a:rPr lang="pt-PT" dirty="0"/>
            <a:t>(</a:t>
          </a:r>
          <a:r>
            <a:rPr lang="pt-PT" i="1" dirty="0"/>
            <a:t>suspension and resumption problems</a:t>
          </a:r>
          <a:r>
            <a:rPr lang="pt-PT" dirty="0"/>
            <a:t>)</a:t>
          </a:r>
          <a:endParaRPr lang="pt-BR" dirty="0"/>
        </a:p>
      </dgm:t>
    </dgm:pt>
    <dgm:pt modelId="{D6CAC048-E6AD-4DAA-9BF7-E1ED6A6BC746}" type="parTrans" cxnId="{B931559D-3659-40AA-8769-8A8C3C79D62B}">
      <dgm:prSet/>
      <dgm:spPr/>
      <dgm:t>
        <a:bodyPr/>
        <a:lstStyle/>
        <a:p>
          <a:endParaRPr lang="pt-BR"/>
        </a:p>
      </dgm:t>
    </dgm:pt>
    <dgm:pt modelId="{42FE1160-DEA3-42A3-B5A1-17ACB0CAEF5E}" type="sibTrans" cxnId="{B931559D-3659-40AA-8769-8A8C3C79D62B}">
      <dgm:prSet/>
      <dgm:spPr/>
      <dgm:t>
        <a:bodyPr/>
        <a:lstStyle/>
        <a:p>
          <a:endParaRPr lang="pt-BR"/>
        </a:p>
      </dgm:t>
    </dgm:pt>
    <dgm:pt modelId="{5B7B8073-716D-4AB2-8724-CA6D58451561}">
      <dgm:prSet/>
      <dgm:spPr/>
      <dgm:t>
        <a:bodyPr/>
        <a:lstStyle/>
        <a:p>
          <a:r>
            <a:rPr lang="pt-PT" dirty="0"/>
            <a:t>Problemas descobertos durante o teste de aceitação.</a:t>
          </a:r>
          <a:endParaRPr lang="pt-BR" dirty="0"/>
        </a:p>
      </dgm:t>
    </dgm:pt>
    <dgm:pt modelId="{D7A84C02-618C-4C22-8DE0-DCFC54C23C06}" type="parTrans" cxnId="{902C78E3-54A8-4B84-9931-A9D872E75AAE}">
      <dgm:prSet/>
      <dgm:spPr/>
      <dgm:t>
        <a:bodyPr/>
        <a:lstStyle/>
        <a:p>
          <a:endParaRPr lang="pt-BR"/>
        </a:p>
      </dgm:t>
    </dgm:pt>
    <dgm:pt modelId="{5A1B431A-25F1-4356-AC93-E0D955532AED}" type="sibTrans" cxnId="{902C78E3-54A8-4B84-9931-A9D872E75AAE}">
      <dgm:prSet/>
      <dgm:spPr/>
      <dgm:t>
        <a:bodyPr/>
        <a:lstStyle/>
        <a:p>
          <a:endParaRPr lang="pt-BR"/>
        </a:p>
      </dgm:t>
    </dgm:pt>
    <dgm:pt modelId="{B69571E1-DCCD-4896-A479-28EECB2D8826}">
      <dgm:prSet/>
      <dgm:spPr/>
      <dgm:t>
        <a:bodyPr/>
        <a:lstStyle/>
        <a:p>
          <a:r>
            <a:rPr lang="pt-PT" dirty="0"/>
            <a:t>Testadores não realizam um bom trabalho</a:t>
          </a:r>
          <a:endParaRPr lang="pt-BR" dirty="0"/>
        </a:p>
        <a:p>
          <a:r>
            <a:rPr lang="pt-PT" dirty="0"/>
            <a:t>(</a:t>
          </a:r>
          <a:r>
            <a:rPr lang="pt-PT" i="1" dirty="0"/>
            <a:t>testers do not perform well</a:t>
          </a:r>
          <a:r>
            <a:rPr lang="pt-PT" dirty="0"/>
            <a:t>)</a:t>
          </a:r>
          <a:endParaRPr lang="pt-BR" dirty="0"/>
        </a:p>
      </dgm:t>
    </dgm:pt>
    <dgm:pt modelId="{13FA7610-FB98-44CE-A19A-05ADE6873388}" type="parTrans" cxnId="{71EE6D73-3B27-40E9-B3E4-9E9F7F292DF6}">
      <dgm:prSet/>
      <dgm:spPr/>
      <dgm:t>
        <a:bodyPr/>
        <a:lstStyle/>
        <a:p>
          <a:endParaRPr lang="pt-BR"/>
        </a:p>
      </dgm:t>
    </dgm:pt>
    <dgm:pt modelId="{12084734-E91A-4AF6-9709-4D5D0CC9EB66}" type="sibTrans" cxnId="{71EE6D73-3B27-40E9-B3E4-9E9F7F292DF6}">
      <dgm:prSet/>
      <dgm:spPr/>
      <dgm:t>
        <a:bodyPr/>
        <a:lstStyle/>
        <a:p>
          <a:endParaRPr lang="pt-BR"/>
        </a:p>
      </dgm:t>
    </dgm:pt>
    <dgm:pt modelId="{6CF2E418-1E96-4EE9-A5DF-B996C2D5D29D}">
      <dgm:prSet/>
      <dgm:spPr/>
      <dgm:t>
        <a:bodyPr/>
        <a:lstStyle/>
        <a:p>
          <a:r>
            <a:rPr lang="pt-PT" dirty="0"/>
            <a:t>Baixa prioridade na execução de testes.</a:t>
          </a:r>
          <a:endParaRPr lang="pt-BR" dirty="0"/>
        </a:p>
      </dgm:t>
    </dgm:pt>
    <dgm:pt modelId="{9033402D-0872-45C9-943A-706D95700547}" type="parTrans" cxnId="{AF59C09C-F546-4E66-AE05-3C8B6C4A273F}">
      <dgm:prSet/>
      <dgm:spPr/>
      <dgm:t>
        <a:bodyPr/>
        <a:lstStyle/>
        <a:p>
          <a:endParaRPr lang="pt-BR"/>
        </a:p>
      </dgm:t>
    </dgm:pt>
    <dgm:pt modelId="{47B7BA29-B0E6-45AD-8019-12703B128595}" type="sibTrans" cxnId="{AF59C09C-F546-4E66-AE05-3C8B6C4A273F}">
      <dgm:prSet/>
      <dgm:spPr/>
      <dgm:t>
        <a:bodyPr/>
        <a:lstStyle/>
        <a:p>
          <a:endParaRPr lang="pt-BR"/>
        </a:p>
      </dgm:t>
    </dgm:pt>
    <dgm:pt modelId="{482714E7-9B47-4443-B50E-7B248D6A2AAD}">
      <dgm:prSet/>
      <dgm:spPr/>
      <dgm:t>
        <a:bodyPr/>
        <a:lstStyle/>
        <a:p>
          <a:r>
            <a:rPr lang="pt-PT" dirty="0"/>
            <a:t>Tempo insuficiente para realização dos testes de </a:t>
          </a:r>
          <a:r>
            <a:rPr lang="pt-PT" i="1" dirty="0"/>
            <a:t>software</a:t>
          </a:r>
          <a:r>
            <a:rPr lang="pt-PT" dirty="0"/>
            <a:t>.</a:t>
          </a:r>
          <a:endParaRPr lang="pt-BR" dirty="0"/>
        </a:p>
      </dgm:t>
    </dgm:pt>
    <dgm:pt modelId="{2AEC823E-2470-4D7D-8AF0-FD3BAF7F8609}" type="parTrans" cxnId="{0F6FB12B-B82E-4875-96B5-BDDAF90A6D00}">
      <dgm:prSet/>
      <dgm:spPr/>
      <dgm:t>
        <a:bodyPr/>
        <a:lstStyle/>
        <a:p>
          <a:endParaRPr lang="pt-BR"/>
        </a:p>
      </dgm:t>
    </dgm:pt>
    <dgm:pt modelId="{BFF3F704-54C9-4DED-A890-4DB00B5C71EE}" type="sibTrans" cxnId="{0F6FB12B-B82E-4875-96B5-BDDAF90A6D00}">
      <dgm:prSet/>
      <dgm:spPr/>
      <dgm:t>
        <a:bodyPr/>
        <a:lstStyle/>
        <a:p>
          <a:endParaRPr lang="pt-BR"/>
        </a:p>
      </dgm:t>
    </dgm:pt>
    <dgm:pt modelId="{8FE563C8-77A1-47B0-A3DC-72FECEF374C1}">
      <dgm:prSet/>
      <dgm:spPr/>
      <dgm:t>
        <a:bodyPr/>
        <a:lstStyle/>
        <a:p>
          <a:r>
            <a:rPr lang="pt-PT" dirty="0"/>
            <a:t>Efeito no ambiente</a:t>
          </a:r>
          <a:endParaRPr lang="pt-BR" dirty="0"/>
        </a:p>
        <a:p>
          <a:r>
            <a:rPr lang="pt-PT" dirty="0"/>
            <a:t>(</a:t>
          </a:r>
          <a:r>
            <a:rPr lang="pt-PT" i="1" dirty="0"/>
            <a:t>the effect on the environment</a:t>
          </a:r>
          <a:r>
            <a:rPr lang="pt-PT" dirty="0"/>
            <a:t>)</a:t>
          </a:r>
          <a:endParaRPr lang="pt-BR" dirty="0"/>
        </a:p>
      </dgm:t>
    </dgm:pt>
    <dgm:pt modelId="{9D8756CC-F4C2-4274-A48E-ED3FDDBAD3CE}" type="parTrans" cxnId="{BC892CCF-B9B9-414B-BDF7-EAB04D346F11}">
      <dgm:prSet/>
      <dgm:spPr/>
      <dgm:t>
        <a:bodyPr/>
        <a:lstStyle/>
        <a:p>
          <a:endParaRPr lang="pt-BR"/>
        </a:p>
      </dgm:t>
    </dgm:pt>
    <dgm:pt modelId="{099C1D18-9E16-4EA0-A53C-D91DBE878D14}" type="sibTrans" cxnId="{BC892CCF-B9B9-414B-BDF7-EAB04D346F11}">
      <dgm:prSet/>
      <dgm:spPr/>
      <dgm:t>
        <a:bodyPr/>
        <a:lstStyle/>
        <a:p>
          <a:endParaRPr lang="pt-BR"/>
        </a:p>
      </dgm:t>
    </dgm:pt>
    <dgm:pt modelId="{7C398246-D674-483E-ACB7-7B47592FDEA6}">
      <dgm:prSet/>
      <dgm:spPr/>
      <dgm:t>
        <a:bodyPr/>
        <a:lstStyle/>
        <a:p>
          <a:r>
            <a:rPr lang="pt-PT" dirty="0"/>
            <a:t>Falhas não descobertas antes da implantação do </a:t>
          </a:r>
          <a:r>
            <a:rPr lang="pt-PT" i="1" dirty="0"/>
            <a:t>software</a:t>
          </a:r>
          <a:r>
            <a:rPr lang="pt-PT" dirty="0"/>
            <a:t>.</a:t>
          </a:r>
          <a:endParaRPr lang="pt-BR" dirty="0"/>
        </a:p>
      </dgm:t>
    </dgm:pt>
    <dgm:pt modelId="{16BD517D-436B-48D4-92EF-771A870F684A}" type="parTrans" cxnId="{087B0A7E-447D-4510-B565-250C83E2ED38}">
      <dgm:prSet/>
      <dgm:spPr/>
      <dgm:t>
        <a:bodyPr/>
        <a:lstStyle/>
        <a:p>
          <a:endParaRPr lang="pt-BR"/>
        </a:p>
      </dgm:t>
    </dgm:pt>
    <dgm:pt modelId="{26749808-B3C0-4149-B3D8-00077DAD64BD}" type="sibTrans" cxnId="{087B0A7E-447D-4510-B565-250C83E2ED38}">
      <dgm:prSet/>
      <dgm:spPr/>
      <dgm:t>
        <a:bodyPr/>
        <a:lstStyle/>
        <a:p>
          <a:endParaRPr lang="pt-BR"/>
        </a:p>
      </dgm:t>
    </dgm:pt>
    <dgm:pt modelId="{CAF81504-0A3F-4072-96EA-E05CBAAA22CD}">
      <dgm:prSet/>
      <dgm:spPr/>
      <dgm:t>
        <a:bodyPr/>
        <a:lstStyle/>
        <a:p>
          <a:r>
            <a:rPr lang="pt-PT" dirty="0"/>
            <a:t>Muitas falhas de </a:t>
          </a:r>
          <a:r>
            <a:rPr lang="pt-PT" i="1" dirty="0"/>
            <a:t>software</a:t>
          </a:r>
          <a:endParaRPr lang="pt-BR" dirty="0"/>
        </a:p>
        <a:p>
          <a:r>
            <a:rPr lang="pt-PT" dirty="0"/>
            <a:t>(</a:t>
          </a:r>
          <a:r>
            <a:rPr lang="pt-PT" i="1" dirty="0"/>
            <a:t>too many software faults</a:t>
          </a:r>
          <a:r>
            <a:rPr lang="pt-PT" dirty="0"/>
            <a:t>)</a:t>
          </a:r>
          <a:endParaRPr lang="pt-BR" dirty="0"/>
        </a:p>
      </dgm:t>
    </dgm:pt>
    <dgm:pt modelId="{35FB7E94-89CE-4A34-A9AE-E2CCCDF3E73A}" type="parTrans" cxnId="{B866AB8F-7AB6-4E85-922B-4086D5BA70D5}">
      <dgm:prSet/>
      <dgm:spPr/>
      <dgm:t>
        <a:bodyPr/>
        <a:lstStyle/>
        <a:p>
          <a:endParaRPr lang="pt-BR"/>
        </a:p>
      </dgm:t>
    </dgm:pt>
    <dgm:pt modelId="{EDD70B32-C6BC-4312-BA40-AB589EFFCA91}" type="sibTrans" cxnId="{B866AB8F-7AB6-4E85-922B-4086D5BA70D5}">
      <dgm:prSet/>
      <dgm:spPr/>
      <dgm:t>
        <a:bodyPr/>
        <a:lstStyle/>
        <a:p>
          <a:endParaRPr lang="pt-BR"/>
        </a:p>
      </dgm:t>
    </dgm:pt>
    <dgm:pt modelId="{0AF2BED3-B789-452E-90D4-787789011AFD}">
      <dgm:prSet/>
      <dgm:spPr/>
      <dgm:t>
        <a:bodyPr/>
        <a:lstStyle/>
        <a:p>
          <a:r>
            <a:rPr lang="pt-PT" dirty="0"/>
            <a:t>Desenvolvedores não configuram os recursos implementados para o correto funcionamento do software. </a:t>
          </a:r>
          <a:endParaRPr lang="pt-BR" dirty="0"/>
        </a:p>
      </dgm:t>
    </dgm:pt>
    <dgm:pt modelId="{4C2122BD-D538-47CB-8150-6A5B1573DB05}" type="parTrans" cxnId="{77CDEDE1-9490-4669-B98E-B4E60E745265}">
      <dgm:prSet/>
      <dgm:spPr/>
      <dgm:t>
        <a:bodyPr/>
        <a:lstStyle/>
        <a:p>
          <a:endParaRPr lang="pt-BR"/>
        </a:p>
      </dgm:t>
    </dgm:pt>
    <dgm:pt modelId="{0E7FFA58-7D00-47B6-BBA7-1FE809776424}" type="sibTrans" cxnId="{77CDEDE1-9490-4669-B98E-B4E60E745265}">
      <dgm:prSet/>
      <dgm:spPr/>
      <dgm:t>
        <a:bodyPr/>
        <a:lstStyle/>
        <a:p>
          <a:endParaRPr lang="pt-BR"/>
        </a:p>
      </dgm:t>
    </dgm:pt>
    <dgm:pt modelId="{C0AC0BD0-4DA4-4596-8CA7-0521AEDC64FA}">
      <dgm:prSet/>
      <dgm:spPr/>
      <dgm:t>
        <a:bodyPr/>
        <a:lstStyle/>
        <a:p>
          <a:r>
            <a:rPr lang="pt-PT" dirty="0"/>
            <a:t>Resistência do usuário a mudanças</a:t>
          </a:r>
          <a:endParaRPr lang="pt-BR" dirty="0"/>
        </a:p>
        <a:p>
          <a:r>
            <a:rPr lang="pt-PT" dirty="0"/>
            <a:t>(</a:t>
          </a:r>
          <a:r>
            <a:rPr lang="pt-PT" i="1" dirty="0"/>
            <a:t>user resistance to change</a:t>
          </a:r>
          <a:r>
            <a:rPr lang="pt-PT" dirty="0"/>
            <a:t>)</a:t>
          </a:r>
          <a:endParaRPr lang="pt-BR" dirty="0"/>
        </a:p>
      </dgm:t>
    </dgm:pt>
    <dgm:pt modelId="{0D3F67FB-54A6-4296-8FBA-B250049DDB40}" type="parTrans" cxnId="{6CFE3B22-E614-47F0-ADDA-1B4367D4E842}">
      <dgm:prSet/>
      <dgm:spPr/>
      <dgm:t>
        <a:bodyPr/>
        <a:lstStyle/>
        <a:p>
          <a:endParaRPr lang="pt-BR"/>
        </a:p>
      </dgm:t>
    </dgm:pt>
    <dgm:pt modelId="{52AF3E24-366F-424F-8E99-5049A9C3DEDD}" type="sibTrans" cxnId="{6CFE3B22-E614-47F0-ADDA-1B4367D4E842}">
      <dgm:prSet/>
      <dgm:spPr/>
      <dgm:t>
        <a:bodyPr/>
        <a:lstStyle/>
        <a:p>
          <a:endParaRPr lang="pt-BR"/>
        </a:p>
      </dgm:t>
    </dgm:pt>
    <dgm:pt modelId="{BE93CEEC-A790-4467-9A6E-63538D15065E}">
      <dgm:prSet/>
      <dgm:spPr/>
      <dgm:t>
        <a:bodyPr/>
        <a:lstStyle/>
        <a:p>
          <a:r>
            <a:rPr lang="pt-PT" dirty="0"/>
            <a:t>Mudanças	impostas externamente.</a:t>
          </a:r>
          <a:endParaRPr lang="pt-BR" dirty="0"/>
        </a:p>
      </dgm:t>
    </dgm:pt>
    <dgm:pt modelId="{6D05D9D3-7270-49D1-B32E-3CB0CFE039D2}" type="parTrans" cxnId="{0FECF76A-29AC-4DB8-B53A-D8D628D7F635}">
      <dgm:prSet/>
      <dgm:spPr/>
      <dgm:t>
        <a:bodyPr/>
        <a:lstStyle/>
        <a:p>
          <a:endParaRPr lang="pt-BR"/>
        </a:p>
      </dgm:t>
    </dgm:pt>
    <dgm:pt modelId="{4628A680-2056-475E-AF70-ACD15369BB9E}" type="sibTrans" cxnId="{0FECF76A-29AC-4DB8-B53A-D8D628D7F635}">
      <dgm:prSet/>
      <dgm:spPr/>
      <dgm:t>
        <a:bodyPr/>
        <a:lstStyle/>
        <a:p>
          <a:endParaRPr lang="pt-BR"/>
        </a:p>
      </dgm:t>
    </dgm:pt>
    <dgm:pt modelId="{963AD089-3C3F-4FB7-B6C4-BB35799F445A}">
      <dgm:prSet/>
      <dgm:spPr/>
      <dgm:t>
        <a:bodyPr/>
        <a:lstStyle/>
        <a:p>
          <a:r>
            <a:rPr lang="pt-PT"/>
            <a:t>A prioridade da correção de defeitos é muito baixa.</a:t>
          </a:r>
          <a:endParaRPr lang="pt-BR" dirty="0"/>
        </a:p>
      </dgm:t>
    </dgm:pt>
    <dgm:pt modelId="{C61DFAA5-4453-4358-A937-BCF432A11CF5}" type="parTrans" cxnId="{77D39206-540F-4517-A970-87B169FABFB4}">
      <dgm:prSet/>
      <dgm:spPr/>
      <dgm:t>
        <a:bodyPr/>
        <a:lstStyle/>
        <a:p>
          <a:endParaRPr lang="pt-BR"/>
        </a:p>
      </dgm:t>
    </dgm:pt>
    <dgm:pt modelId="{EE210919-80F2-436A-875E-B334D4245209}" type="sibTrans" cxnId="{77D39206-540F-4517-A970-87B169FABFB4}">
      <dgm:prSet/>
      <dgm:spPr/>
      <dgm:t>
        <a:bodyPr/>
        <a:lstStyle/>
        <a:p>
          <a:endParaRPr lang="pt-BR"/>
        </a:p>
      </dgm:t>
    </dgm:pt>
    <dgm:pt modelId="{02B89DB0-44C7-4FCF-8B82-9F60D48D9B6B}" type="pres">
      <dgm:prSet presAssocID="{A980DD00-A4A3-466C-AFD3-050C4F22964E}" presName="vert0" presStyleCnt="0">
        <dgm:presLayoutVars>
          <dgm:dir/>
          <dgm:animOne val="branch"/>
          <dgm:animLvl val="lvl"/>
        </dgm:presLayoutVars>
      </dgm:prSet>
      <dgm:spPr/>
    </dgm:pt>
    <dgm:pt modelId="{E472A440-BA5B-418D-A366-4CE60727B658}" type="pres">
      <dgm:prSet presAssocID="{902C9D4F-51C4-4BD5-94CF-1A21599E3489}" presName="thickLine" presStyleLbl="alignNode1" presStyleIdx="0" presStyleCnt="1"/>
      <dgm:spPr/>
    </dgm:pt>
    <dgm:pt modelId="{DEBC5F6F-FE9F-4E91-B1CB-E8B0ADC710F3}" type="pres">
      <dgm:prSet presAssocID="{902C9D4F-51C4-4BD5-94CF-1A21599E3489}" presName="horz1" presStyleCnt="0"/>
      <dgm:spPr/>
    </dgm:pt>
    <dgm:pt modelId="{E86F4769-51D1-4AE3-BFCE-24918D7DDE20}" type="pres">
      <dgm:prSet presAssocID="{902C9D4F-51C4-4BD5-94CF-1A21599E3489}" presName="tx1" presStyleLbl="revTx" presStyleIdx="0" presStyleCnt="13"/>
      <dgm:spPr/>
    </dgm:pt>
    <dgm:pt modelId="{7BA17CDB-17F5-44CE-B58B-604920A6390F}" type="pres">
      <dgm:prSet presAssocID="{902C9D4F-51C4-4BD5-94CF-1A21599E3489}" presName="vert1" presStyleCnt="0"/>
      <dgm:spPr/>
    </dgm:pt>
    <dgm:pt modelId="{8C9554BD-2F3B-4B03-8640-F9D20137BA1A}" type="pres">
      <dgm:prSet presAssocID="{3C577842-0EFE-4E4E-AD0E-602A6D4FA3C2}" presName="vertSpace2a" presStyleCnt="0"/>
      <dgm:spPr/>
    </dgm:pt>
    <dgm:pt modelId="{9E2B500B-1CCE-4A50-BF54-70AB5BCF6B9C}" type="pres">
      <dgm:prSet presAssocID="{3C577842-0EFE-4E4E-AD0E-602A6D4FA3C2}" presName="horz2" presStyleCnt="0"/>
      <dgm:spPr/>
    </dgm:pt>
    <dgm:pt modelId="{C3E04664-9661-4B2F-8556-80191E0541DA}" type="pres">
      <dgm:prSet presAssocID="{3C577842-0EFE-4E4E-AD0E-602A6D4FA3C2}" presName="horzSpace2" presStyleCnt="0"/>
      <dgm:spPr/>
    </dgm:pt>
    <dgm:pt modelId="{EDAF8DC5-9C53-4FB0-B4DB-8FC27F4BB569}" type="pres">
      <dgm:prSet presAssocID="{3C577842-0EFE-4E4E-AD0E-602A6D4FA3C2}" presName="tx2" presStyleLbl="revTx" presStyleIdx="1" presStyleCnt="13"/>
      <dgm:spPr/>
    </dgm:pt>
    <dgm:pt modelId="{5009AE4C-98C4-4A1D-B6A3-D764667EAB15}" type="pres">
      <dgm:prSet presAssocID="{3C577842-0EFE-4E4E-AD0E-602A6D4FA3C2}" presName="vert2" presStyleCnt="0"/>
      <dgm:spPr/>
    </dgm:pt>
    <dgm:pt modelId="{314CEAE2-2C0E-453F-AAFE-C6E41904E954}" type="pres">
      <dgm:prSet presAssocID="{5B7B8073-716D-4AB2-8724-CA6D58451561}" presName="horz3" presStyleCnt="0"/>
      <dgm:spPr/>
    </dgm:pt>
    <dgm:pt modelId="{B485439D-0665-46E9-8F7D-4FE4466741C4}" type="pres">
      <dgm:prSet presAssocID="{5B7B8073-716D-4AB2-8724-CA6D58451561}" presName="horzSpace3" presStyleCnt="0"/>
      <dgm:spPr/>
    </dgm:pt>
    <dgm:pt modelId="{25AF9987-671D-4150-9631-04F4A9D83B3B}" type="pres">
      <dgm:prSet presAssocID="{5B7B8073-716D-4AB2-8724-CA6D58451561}" presName="tx3" presStyleLbl="revTx" presStyleIdx="2" presStyleCnt="13"/>
      <dgm:spPr/>
    </dgm:pt>
    <dgm:pt modelId="{F64540A9-EFBB-42CD-B2C7-5D5B55BC1F75}" type="pres">
      <dgm:prSet presAssocID="{5B7B8073-716D-4AB2-8724-CA6D58451561}" presName="vert3" presStyleCnt="0"/>
      <dgm:spPr/>
    </dgm:pt>
    <dgm:pt modelId="{CCAE84B7-B603-431C-8458-E35AB4D75CE2}" type="pres">
      <dgm:prSet presAssocID="{3C577842-0EFE-4E4E-AD0E-602A6D4FA3C2}" presName="thinLine2b" presStyleLbl="callout" presStyleIdx="0" presStyleCnt="7"/>
      <dgm:spPr/>
    </dgm:pt>
    <dgm:pt modelId="{C272D8DA-C4AF-4A77-970D-BEB94CCD8999}" type="pres">
      <dgm:prSet presAssocID="{3C577842-0EFE-4E4E-AD0E-602A6D4FA3C2}" presName="vertSpace2b" presStyleCnt="0"/>
      <dgm:spPr/>
    </dgm:pt>
    <dgm:pt modelId="{2A69E88F-F848-41F2-92C2-B5FC27917543}" type="pres">
      <dgm:prSet presAssocID="{B69571E1-DCCD-4896-A479-28EECB2D8826}" presName="horz2" presStyleCnt="0"/>
      <dgm:spPr/>
    </dgm:pt>
    <dgm:pt modelId="{E6F76B31-5958-497C-A9EB-CF2D229152BE}" type="pres">
      <dgm:prSet presAssocID="{B69571E1-DCCD-4896-A479-28EECB2D8826}" presName="horzSpace2" presStyleCnt="0"/>
      <dgm:spPr/>
    </dgm:pt>
    <dgm:pt modelId="{70235B97-DFA9-475D-91B3-914619BA1934}" type="pres">
      <dgm:prSet presAssocID="{B69571E1-DCCD-4896-A479-28EECB2D8826}" presName="tx2" presStyleLbl="revTx" presStyleIdx="3" presStyleCnt="13"/>
      <dgm:spPr/>
    </dgm:pt>
    <dgm:pt modelId="{C69674F9-2BC8-442F-8B23-768C5B4A20E2}" type="pres">
      <dgm:prSet presAssocID="{B69571E1-DCCD-4896-A479-28EECB2D8826}" presName="vert2" presStyleCnt="0"/>
      <dgm:spPr/>
    </dgm:pt>
    <dgm:pt modelId="{4576A778-231F-436A-876F-47ACE1C1FE57}" type="pres">
      <dgm:prSet presAssocID="{6CF2E418-1E96-4EE9-A5DF-B996C2D5D29D}" presName="horz3" presStyleCnt="0"/>
      <dgm:spPr/>
    </dgm:pt>
    <dgm:pt modelId="{444BB59D-3CE5-4C2C-B191-76A2A3DE5626}" type="pres">
      <dgm:prSet presAssocID="{6CF2E418-1E96-4EE9-A5DF-B996C2D5D29D}" presName="horzSpace3" presStyleCnt="0"/>
      <dgm:spPr/>
    </dgm:pt>
    <dgm:pt modelId="{08CBACDA-E47F-4C03-8F12-777C47F4FE02}" type="pres">
      <dgm:prSet presAssocID="{6CF2E418-1E96-4EE9-A5DF-B996C2D5D29D}" presName="tx3" presStyleLbl="revTx" presStyleIdx="4" presStyleCnt="13"/>
      <dgm:spPr/>
    </dgm:pt>
    <dgm:pt modelId="{CEF2D1B1-4F41-40D2-A580-076A5FEADD05}" type="pres">
      <dgm:prSet presAssocID="{6CF2E418-1E96-4EE9-A5DF-B996C2D5D29D}" presName="vert3" presStyleCnt="0"/>
      <dgm:spPr/>
    </dgm:pt>
    <dgm:pt modelId="{FB74DAE7-5AD0-4D8A-99DE-A0FD2048D4CB}" type="pres">
      <dgm:prSet presAssocID="{47B7BA29-B0E6-45AD-8019-12703B128595}" presName="thinLine3" presStyleLbl="callout" presStyleIdx="1" presStyleCnt="7"/>
      <dgm:spPr/>
    </dgm:pt>
    <dgm:pt modelId="{ABEE6333-8A06-44E7-8BCF-B57B207DDCD8}" type="pres">
      <dgm:prSet presAssocID="{482714E7-9B47-4443-B50E-7B248D6A2AAD}" presName="horz3" presStyleCnt="0"/>
      <dgm:spPr/>
    </dgm:pt>
    <dgm:pt modelId="{E28C1D31-0FAF-4B83-A364-6AD10A9FAD02}" type="pres">
      <dgm:prSet presAssocID="{482714E7-9B47-4443-B50E-7B248D6A2AAD}" presName="horzSpace3" presStyleCnt="0"/>
      <dgm:spPr/>
    </dgm:pt>
    <dgm:pt modelId="{4AFD0A51-3E45-4670-840D-59D21ECCAEB4}" type="pres">
      <dgm:prSet presAssocID="{482714E7-9B47-4443-B50E-7B248D6A2AAD}" presName="tx3" presStyleLbl="revTx" presStyleIdx="5" presStyleCnt="13"/>
      <dgm:spPr/>
    </dgm:pt>
    <dgm:pt modelId="{07FFB9CF-E6DC-4E1A-AAC1-1B1534DBEEDC}" type="pres">
      <dgm:prSet presAssocID="{482714E7-9B47-4443-B50E-7B248D6A2AAD}" presName="vert3" presStyleCnt="0"/>
      <dgm:spPr/>
    </dgm:pt>
    <dgm:pt modelId="{2B7756B7-39E4-4E5C-A335-BFF0BCED59C8}" type="pres">
      <dgm:prSet presAssocID="{B69571E1-DCCD-4896-A479-28EECB2D8826}" presName="thinLine2b" presStyleLbl="callout" presStyleIdx="2" presStyleCnt="7"/>
      <dgm:spPr/>
    </dgm:pt>
    <dgm:pt modelId="{4C66CA52-890C-4A9C-AC69-3A8E8F94F8CF}" type="pres">
      <dgm:prSet presAssocID="{B69571E1-DCCD-4896-A479-28EECB2D8826}" presName="vertSpace2b" presStyleCnt="0"/>
      <dgm:spPr/>
    </dgm:pt>
    <dgm:pt modelId="{A6A3BBB1-C20B-413C-8A80-7B8A901896BC}" type="pres">
      <dgm:prSet presAssocID="{8FE563C8-77A1-47B0-A3DC-72FECEF374C1}" presName="horz2" presStyleCnt="0"/>
      <dgm:spPr/>
    </dgm:pt>
    <dgm:pt modelId="{B1C8D889-2C7A-46BE-A204-B979B015B82C}" type="pres">
      <dgm:prSet presAssocID="{8FE563C8-77A1-47B0-A3DC-72FECEF374C1}" presName="horzSpace2" presStyleCnt="0"/>
      <dgm:spPr/>
    </dgm:pt>
    <dgm:pt modelId="{9868E6BD-BCD1-4F3C-BA6D-5CC6169DC37B}" type="pres">
      <dgm:prSet presAssocID="{8FE563C8-77A1-47B0-A3DC-72FECEF374C1}" presName="tx2" presStyleLbl="revTx" presStyleIdx="6" presStyleCnt="13"/>
      <dgm:spPr/>
    </dgm:pt>
    <dgm:pt modelId="{F58BF30F-A4E2-4EFC-BE69-AE1333CB78A5}" type="pres">
      <dgm:prSet presAssocID="{8FE563C8-77A1-47B0-A3DC-72FECEF374C1}" presName="vert2" presStyleCnt="0"/>
      <dgm:spPr/>
    </dgm:pt>
    <dgm:pt modelId="{6913B50A-991F-4B9F-A62F-F87625AD805C}" type="pres">
      <dgm:prSet presAssocID="{7C398246-D674-483E-ACB7-7B47592FDEA6}" presName="horz3" presStyleCnt="0"/>
      <dgm:spPr/>
    </dgm:pt>
    <dgm:pt modelId="{7D0C32A6-DB14-47D6-AF39-9B6A52CAFBB8}" type="pres">
      <dgm:prSet presAssocID="{7C398246-D674-483E-ACB7-7B47592FDEA6}" presName="horzSpace3" presStyleCnt="0"/>
      <dgm:spPr/>
    </dgm:pt>
    <dgm:pt modelId="{F69B44D9-F86F-4B52-8326-F546E84E5DDC}" type="pres">
      <dgm:prSet presAssocID="{7C398246-D674-483E-ACB7-7B47592FDEA6}" presName="tx3" presStyleLbl="revTx" presStyleIdx="7" presStyleCnt="13"/>
      <dgm:spPr/>
    </dgm:pt>
    <dgm:pt modelId="{1E1B66AC-B7BF-4EB3-8E81-FB81BC532576}" type="pres">
      <dgm:prSet presAssocID="{7C398246-D674-483E-ACB7-7B47592FDEA6}" presName="vert3" presStyleCnt="0"/>
      <dgm:spPr/>
    </dgm:pt>
    <dgm:pt modelId="{B88EBED4-651A-4E2A-8981-AED21021EEE3}" type="pres">
      <dgm:prSet presAssocID="{8FE563C8-77A1-47B0-A3DC-72FECEF374C1}" presName="thinLine2b" presStyleLbl="callout" presStyleIdx="3" presStyleCnt="7"/>
      <dgm:spPr/>
    </dgm:pt>
    <dgm:pt modelId="{B2550E44-283A-4E39-8E0A-71BDA6C4BF7F}" type="pres">
      <dgm:prSet presAssocID="{8FE563C8-77A1-47B0-A3DC-72FECEF374C1}" presName="vertSpace2b" presStyleCnt="0"/>
      <dgm:spPr/>
    </dgm:pt>
    <dgm:pt modelId="{518FF94B-8264-4E45-8749-91211C4645D4}" type="pres">
      <dgm:prSet presAssocID="{CAF81504-0A3F-4072-96EA-E05CBAAA22CD}" presName="horz2" presStyleCnt="0"/>
      <dgm:spPr/>
    </dgm:pt>
    <dgm:pt modelId="{7981B228-19DD-483D-AFB4-188285762F1B}" type="pres">
      <dgm:prSet presAssocID="{CAF81504-0A3F-4072-96EA-E05CBAAA22CD}" presName="horzSpace2" presStyleCnt="0"/>
      <dgm:spPr/>
    </dgm:pt>
    <dgm:pt modelId="{6E95D50D-7D5C-41A2-9218-91704A9F65B7}" type="pres">
      <dgm:prSet presAssocID="{CAF81504-0A3F-4072-96EA-E05CBAAA22CD}" presName="tx2" presStyleLbl="revTx" presStyleIdx="8" presStyleCnt="13"/>
      <dgm:spPr/>
    </dgm:pt>
    <dgm:pt modelId="{B8627729-BCCD-45CF-9958-0BE48101D68D}" type="pres">
      <dgm:prSet presAssocID="{CAF81504-0A3F-4072-96EA-E05CBAAA22CD}" presName="vert2" presStyleCnt="0"/>
      <dgm:spPr/>
    </dgm:pt>
    <dgm:pt modelId="{0B073907-C19D-4D53-95C3-AEC286347369}" type="pres">
      <dgm:prSet presAssocID="{0AF2BED3-B789-452E-90D4-787789011AFD}" presName="horz3" presStyleCnt="0"/>
      <dgm:spPr/>
    </dgm:pt>
    <dgm:pt modelId="{E2314037-D8CB-4EDB-A804-B76040DAC86E}" type="pres">
      <dgm:prSet presAssocID="{0AF2BED3-B789-452E-90D4-787789011AFD}" presName="horzSpace3" presStyleCnt="0"/>
      <dgm:spPr/>
    </dgm:pt>
    <dgm:pt modelId="{123A6B53-A340-4B14-8923-902562AC1BEB}" type="pres">
      <dgm:prSet presAssocID="{0AF2BED3-B789-452E-90D4-787789011AFD}" presName="tx3" presStyleLbl="revTx" presStyleIdx="9" presStyleCnt="13"/>
      <dgm:spPr/>
    </dgm:pt>
    <dgm:pt modelId="{FFEE7BDA-0ECA-4E27-AB78-2C56E34BBEF1}" type="pres">
      <dgm:prSet presAssocID="{0AF2BED3-B789-452E-90D4-787789011AFD}" presName="vert3" presStyleCnt="0"/>
      <dgm:spPr/>
    </dgm:pt>
    <dgm:pt modelId="{F957AF21-CB1E-4924-9BE1-7DC853ED3785}" type="pres">
      <dgm:prSet presAssocID="{0E7FFA58-7D00-47B6-BBA7-1FE809776424}" presName="thinLine3" presStyleLbl="callout" presStyleIdx="4" presStyleCnt="7"/>
      <dgm:spPr/>
    </dgm:pt>
    <dgm:pt modelId="{3F7F7C30-CFB2-4722-A088-3430005D8BB4}" type="pres">
      <dgm:prSet presAssocID="{963AD089-3C3F-4FB7-B6C4-BB35799F445A}" presName="horz3" presStyleCnt="0"/>
      <dgm:spPr/>
    </dgm:pt>
    <dgm:pt modelId="{9E2FA982-7F35-4C3E-BF7F-96E9D96CE8F1}" type="pres">
      <dgm:prSet presAssocID="{963AD089-3C3F-4FB7-B6C4-BB35799F445A}" presName="horzSpace3" presStyleCnt="0"/>
      <dgm:spPr/>
    </dgm:pt>
    <dgm:pt modelId="{3E8A455A-074F-41AF-A422-1277CE342974}" type="pres">
      <dgm:prSet presAssocID="{963AD089-3C3F-4FB7-B6C4-BB35799F445A}" presName="tx3" presStyleLbl="revTx" presStyleIdx="10" presStyleCnt="13"/>
      <dgm:spPr/>
    </dgm:pt>
    <dgm:pt modelId="{31FA5722-E873-4525-8668-6678360F33C2}" type="pres">
      <dgm:prSet presAssocID="{963AD089-3C3F-4FB7-B6C4-BB35799F445A}" presName="vert3" presStyleCnt="0"/>
      <dgm:spPr/>
    </dgm:pt>
    <dgm:pt modelId="{93C631D2-3E99-4637-82EC-F00484144025}" type="pres">
      <dgm:prSet presAssocID="{CAF81504-0A3F-4072-96EA-E05CBAAA22CD}" presName="thinLine2b" presStyleLbl="callout" presStyleIdx="5" presStyleCnt="7"/>
      <dgm:spPr/>
    </dgm:pt>
    <dgm:pt modelId="{3C04FA3A-1C82-436D-B9BC-875CABC47389}" type="pres">
      <dgm:prSet presAssocID="{CAF81504-0A3F-4072-96EA-E05CBAAA22CD}" presName="vertSpace2b" presStyleCnt="0"/>
      <dgm:spPr/>
    </dgm:pt>
    <dgm:pt modelId="{52B8EA24-FF65-4259-8A58-B33F70D8FB89}" type="pres">
      <dgm:prSet presAssocID="{C0AC0BD0-4DA4-4596-8CA7-0521AEDC64FA}" presName="horz2" presStyleCnt="0"/>
      <dgm:spPr/>
    </dgm:pt>
    <dgm:pt modelId="{CD19E7A1-76EC-40B8-A0B5-79FE8CA6ED98}" type="pres">
      <dgm:prSet presAssocID="{C0AC0BD0-4DA4-4596-8CA7-0521AEDC64FA}" presName="horzSpace2" presStyleCnt="0"/>
      <dgm:spPr/>
    </dgm:pt>
    <dgm:pt modelId="{B6A730E3-4298-460E-A975-7EF2F1388E94}" type="pres">
      <dgm:prSet presAssocID="{C0AC0BD0-4DA4-4596-8CA7-0521AEDC64FA}" presName="tx2" presStyleLbl="revTx" presStyleIdx="11" presStyleCnt="13"/>
      <dgm:spPr/>
    </dgm:pt>
    <dgm:pt modelId="{BDBED88E-4BB4-4D2D-A22E-2C982E1635EF}" type="pres">
      <dgm:prSet presAssocID="{C0AC0BD0-4DA4-4596-8CA7-0521AEDC64FA}" presName="vert2" presStyleCnt="0"/>
      <dgm:spPr/>
    </dgm:pt>
    <dgm:pt modelId="{5A32C348-2A7B-4B8D-BD09-A0E13FEFCC9A}" type="pres">
      <dgm:prSet presAssocID="{BE93CEEC-A790-4467-9A6E-63538D15065E}" presName="horz3" presStyleCnt="0"/>
      <dgm:spPr/>
    </dgm:pt>
    <dgm:pt modelId="{7D686738-6853-434E-8071-BF09C13D021C}" type="pres">
      <dgm:prSet presAssocID="{BE93CEEC-A790-4467-9A6E-63538D15065E}" presName="horzSpace3" presStyleCnt="0"/>
      <dgm:spPr/>
    </dgm:pt>
    <dgm:pt modelId="{405F1B6D-E63A-4929-B328-3CDD838D8DE6}" type="pres">
      <dgm:prSet presAssocID="{BE93CEEC-A790-4467-9A6E-63538D15065E}" presName="tx3" presStyleLbl="revTx" presStyleIdx="12" presStyleCnt="13"/>
      <dgm:spPr/>
    </dgm:pt>
    <dgm:pt modelId="{B1F45D7A-1393-42F8-9823-6B207274D320}" type="pres">
      <dgm:prSet presAssocID="{BE93CEEC-A790-4467-9A6E-63538D15065E}" presName="vert3" presStyleCnt="0"/>
      <dgm:spPr/>
    </dgm:pt>
    <dgm:pt modelId="{F8FCC3C1-1E41-4739-B74B-D979F29E2BC0}" type="pres">
      <dgm:prSet presAssocID="{C0AC0BD0-4DA4-4596-8CA7-0521AEDC64FA}" presName="thinLine2b" presStyleLbl="callout" presStyleIdx="6" presStyleCnt="7"/>
      <dgm:spPr/>
    </dgm:pt>
    <dgm:pt modelId="{544AA254-E251-4366-A02C-94B48DC1897C}" type="pres">
      <dgm:prSet presAssocID="{C0AC0BD0-4DA4-4596-8CA7-0521AEDC64FA}" presName="vertSpace2b" presStyleCnt="0"/>
      <dgm:spPr/>
    </dgm:pt>
  </dgm:ptLst>
  <dgm:cxnLst>
    <dgm:cxn modelId="{77D39206-540F-4517-A970-87B169FABFB4}" srcId="{CAF81504-0A3F-4072-96EA-E05CBAAA22CD}" destId="{963AD089-3C3F-4FB7-B6C4-BB35799F445A}" srcOrd="1" destOrd="0" parTransId="{C61DFAA5-4453-4358-A937-BCF432A11CF5}" sibTransId="{EE210919-80F2-436A-875E-B334D4245209}"/>
    <dgm:cxn modelId="{30C5650B-753B-4029-916B-F35FA0F0C841}" type="presOf" srcId="{CAF81504-0A3F-4072-96EA-E05CBAAA22CD}" destId="{6E95D50D-7D5C-41A2-9218-91704A9F65B7}" srcOrd="0" destOrd="0" presId="urn:microsoft.com/office/officeart/2008/layout/LinedList"/>
    <dgm:cxn modelId="{9EE6B60B-C356-46E1-B810-BCA1DCBCAFB0}" srcId="{A980DD00-A4A3-466C-AFD3-050C4F22964E}" destId="{902C9D4F-51C4-4BD5-94CF-1A21599E3489}" srcOrd="0" destOrd="0" parTransId="{779A3D59-677B-4733-BD55-3B774432B66D}" sibTransId="{28062B0E-91AD-44C4-BA3A-DBB0694757A6}"/>
    <dgm:cxn modelId="{FD906E13-4294-40E8-9457-B55B4BBF0A64}" type="presOf" srcId="{963AD089-3C3F-4FB7-B6C4-BB35799F445A}" destId="{3E8A455A-074F-41AF-A422-1277CE342974}" srcOrd="0" destOrd="0" presId="urn:microsoft.com/office/officeart/2008/layout/LinedList"/>
    <dgm:cxn modelId="{6CFE3B22-E614-47F0-ADDA-1B4367D4E842}" srcId="{902C9D4F-51C4-4BD5-94CF-1A21599E3489}" destId="{C0AC0BD0-4DA4-4596-8CA7-0521AEDC64FA}" srcOrd="4" destOrd="0" parTransId="{0D3F67FB-54A6-4296-8FBA-B250049DDB40}" sibTransId="{52AF3E24-366F-424F-8E99-5049A9C3DEDD}"/>
    <dgm:cxn modelId="{0F6FB12B-B82E-4875-96B5-BDDAF90A6D00}" srcId="{B69571E1-DCCD-4896-A479-28EECB2D8826}" destId="{482714E7-9B47-4443-B50E-7B248D6A2AAD}" srcOrd="1" destOrd="0" parTransId="{2AEC823E-2470-4D7D-8AF0-FD3BAF7F8609}" sibTransId="{BFF3F704-54C9-4DED-A890-4DB00B5C71EE}"/>
    <dgm:cxn modelId="{F4AAB82C-CC9D-41B9-9620-A1368B0E960A}" type="presOf" srcId="{0AF2BED3-B789-452E-90D4-787789011AFD}" destId="{123A6B53-A340-4B14-8923-902562AC1BEB}" srcOrd="0" destOrd="0" presId="urn:microsoft.com/office/officeart/2008/layout/LinedList"/>
    <dgm:cxn modelId="{0B8F9131-BD24-4C35-B9C1-564B7FD7FE55}" type="presOf" srcId="{5B7B8073-716D-4AB2-8724-CA6D58451561}" destId="{25AF9987-671D-4150-9631-04F4A9D83B3B}" srcOrd="0" destOrd="0" presId="urn:microsoft.com/office/officeart/2008/layout/LinedList"/>
    <dgm:cxn modelId="{3CB3D64A-9C61-4F84-9F52-8C49480B6BA4}" type="presOf" srcId="{902C9D4F-51C4-4BD5-94CF-1A21599E3489}" destId="{E86F4769-51D1-4AE3-BFCE-24918D7DDE20}" srcOrd="0" destOrd="0" presId="urn:microsoft.com/office/officeart/2008/layout/LinedList"/>
    <dgm:cxn modelId="{0FECF76A-29AC-4DB8-B53A-D8D628D7F635}" srcId="{C0AC0BD0-4DA4-4596-8CA7-0521AEDC64FA}" destId="{BE93CEEC-A790-4467-9A6E-63538D15065E}" srcOrd="0" destOrd="0" parTransId="{6D05D9D3-7270-49D1-B32E-3CB0CFE039D2}" sibTransId="{4628A680-2056-475E-AF70-ACD15369BB9E}"/>
    <dgm:cxn modelId="{71EE6D73-3B27-40E9-B3E4-9E9F7F292DF6}" srcId="{902C9D4F-51C4-4BD5-94CF-1A21599E3489}" destId="{B69571E1-DCCD-4896-A479-28EECB2D8826}" srcOrd="1" destOrd="0" parTransId="{13FA7610-FB98-44CE-A19A-05ADE6873388}" sibTransId="{12084734-E91A-4AF6-9709-4D5D0CC9EB66}"/>
    <dgm:cxn modelId="{087B0A7E-447D-4510-B565-250C83E2ED38}" srcId="{8FE563C8-77A1-47B0-A3DC-72FECEF374C1}" destId="{7C398246-D674-483E-ACB7-7B47592FDEA6}" srcOrd="0" destOrd="0" parTransId="{16BD517D-436B-48D4-92EF-771A870F684A}" sibTransId="{26749808-B3C0-4149-B3D8-00077DAD64BD}"/>
    <dgm:cxn modelId="{44992980-C7BC-4158-8419-4A398483B6DE}" type="presOf" srcId="{BE93CEEC-A790-4467-9A6E-63538D15065E}" destId="{405F1B6D-E63A-4929-B328-3CDD838D8DE6}" srcOrd="0" destOrd="0" presId="urn:microsoft.com/office/officeart/2008/layout/LinedList"/>
    <dgm:cxn modelId="{C269CC87-3D83-4D4E-A8D6-3D91AE51A6C8}" type="presOf" srcId="{7C398246-D674-483E-ACB7-7B47592FDEA6}" destId="{F69B44D9-F86F-4B52-8326-F546E84E5DDC}" srcOrd="0" destOrd="0" presId="urn:microsoft.com/office/officeart/2008/layout/LinedList"/>
    <dgm:cxn modelId="{B866AB8F-7AB6-4E85-922B-4086D5BA70D5}" srcId="{902C9D4F-51C4-4BD5-94CF-1A21599E3489}" destId="{CAF81504-0A3F-4072-96EA-E05CBAAA22CD}" srcOrd="3" destOrd="0" parTransId="{35FB7E94-89CE-4A34-A9AE-E2CCCDF3E73A}" sibTransId="{EDD70B32-C6BC-4312-BA40-AB589EFFCA91}"/>
    <dgm:cxn modelId="{43DCF391-08A9-4E01-AC9C-9E78E2ACF303}" type="presOf" srcId="{8FE563C8-77A1-47B0-A3DC-72FECEF374C1}" destId="{9868E6BD-BCD1-4F3C-BA6D-5CC6169DC37B}" srcOrd="0" destOrd="0" presId="urn:microsoft.com/office/officeart/2008/layout/LinedList"/>
    <dgm:cxn modelId="{AF59C09C-F546-4E66-AE05-3C8B6C4A273F}" srcId="{B69571E1-DCCD-4896-A479-28EECB2D8826}" destId="{6CF2E418-1E96-4EE9-A5DF-B996C2D5D29D}" srcOrd="0" destOrd="0" parTransId="{9033402D-0872-45C9-943A-706D95700547}" sibTransId="{47B7BA29-B0E6-45AD-8019-12703B128595}"/>
    <dgm:cxn modelId="{B931559D-3659-40AA-8769-8A8C3C79D62B}" srcId="{902C9D4F-51C4-4BD5-94CF-1A21599E3489}" destId="{3C577842-0EFE-4E4E-AD0E-602A6D4FA3C2}" srcOrd="0" destOrd="0" parTransId="{D6CAC048-E6AD-4DAA-9BF7-E1ED6A6BC746}" sibTransId="{42FE1160-DEA3-42A3-B5A1-17ACB0CAEF5E}"/>
    <dgm:cxn modelId="{595F2CA9-362F-4B57-821E-FEB0E15CC7F9}" type="presOf" srcId="{6CF2E418-1E96-4EE9-A5DF-B996C2D5D29D}" destId="{08CBACDA-E47F-4C03-8F12-777C47F4FE02}" srcOrd="0" destOrd="0" presId="urn:microsoft.com/office/officeart/2008/layout/LinedList"/>
    <dgm:cxn modelId="{AED78CAC-BE41-4A4D-B605-B305835910A6}" type="presOf" srcId="{482714E7-9B47-4443-B50E-7B248D6A2AAD}" destId="{4AFD0A51-3E45-4670-840D-59D21ECCAEB4}" srcOrd="0" destOrd="0" presId="urn:microsoft.com/office/officeart/2008/layout/LinedList"/>
    <dgm:cxn modelId="{486F7CB7-FF6B-45DB-9D23-018E0DEED76B}" type="presOf" srcId="{B69571E1-DCCD-4896-A479-28EECB2D8826}" destId="{70235B97-DFA9-475D-91B3-914619BA1934}" srcOrd="0" destOrd="0" presId="urn:microsoft.com/office/officeart/2008/layout/LinedList"/>
    <dgm:cxn modelId="{BC892CCF-B9B9-414B-BDF7-EAB04D346F11}" srcId="{902C9D4F-51C4-4BD5-94CF-1A21599E3489}" destId="{8FE563C8-77A1-47B0-A3DC-72FECEF374C1}" srcOrd="2" destOrd="0" parTransId="{9D8756CC-F4C2-4274-A48E-ED3FDDBAD3CE}" sibTransId="{099C1D18-9E16-4EA0-A53C-D91DBE878D14}"/>
    <dgm:cxn modelId="{11DC21D6-E5CB-4743-A500-246083AFF3D0}" type="presOf" srcId="{C0AC0BD0-4DA4-4596-8CA7-0521AEDC64FA}" destId="{B6A730E3-4298-460E-A975-7EF2F1388E94}" srcOrd="0" destOrd="0" presId="urn:microsoft.com/office/officeart/2008/layout/LinedList"/>
    <dgm:cxn modelId="{44D742D6-D723-41F1-B819-A53E50FDAF47}" type="presOf" srcId="{A980DD00-A4A3-466C-AFD3-050C4F22964E}" destId="{02B89DB0-44C7-4FCF-8B82-9F60D48D9B6B}" srcOrd="0" destOrd="0" presId="urn:microsoft.com/office/officeart/2008/layout/LinedList"/>
    <dgm:cxn modelId="{77CDEDE1-9490-4669-B98E-B4E60E745265}" srcId="{CAF81504-0A3F-4072-96EA-E05CBAAA22CD}" destId="{0AF2BED3-B789-452E-90D4-787789011AFD}" srcOrd="0" destOrd="0" parTransId="{4C2122BD-D538-47CB-8150-6A5B1573DB05}" sibTransId="{0E7FFA58-7D00-47B6-BBA7-1FE809776424}"/>
    <dgm:cxn modelId="{902C78E3-54A8-4B84-9931-A9D872E75AAE}" srcId="{3C577842-0EFE-4E4E-AD0E-602A6D4FA3C2}" destId="{5B7B8073-716D-4AB2-8724-CA6D58451561}" srcOrd="0" destOrd="0" parTransId="{D7A84C02-618C-4C22-8DE0-DCFC54C23C06}" sibTransId="{5A1B431A-25F1-4356-AC93-E0D955532AED}"/>
    <dgm:cxn modelId="{9AC641FD-F404-4FFE-84A3-DEEA66007663}" type="presOf" srcId="{3C577842-0EFE-4E4E-AD0E-602A6D4FA3C2}" destId="{EDAF8DC5-9C53-4FB0-B4DB-8FC27F4BB569}" srcOrd="0" destOrd="0" presId="urn:microsoft.com/office/officeart/2008/layout/LinedList"/>
    <dgm:cxn modelId="{55A0865B-D38C-4649-A86B-CF60DA898DF7}" type="presParOf" srcId="{02B89DB0-44C7-4FCF-8B82-9F60D48D9B6B}" destId="{E472A440-BA5B-418D-A366-4CE60727B658}" srcOrd="0" destOrd="0" presId="urn:microsoft.com/office/officeart/2008/layout/LinedList"/>
    <dgm:cxn modelId="{D4881481-214F-42F6-9BAA-FE2946F0B29A}" type="presParOf" srcId="{02B89DB0-44C7-4FCF-8B82-9F60D48D9B6B}" destId="{DEBC5F6F-FE9F-4E91-B1CB-E8B0ADC710F3}" srcOrd="1" destOrd="0" presId="urn:microsoft.com/office/officeart/2008/layout/LinedList"/>
    <dgm:cxn modelId="{9E282E52-998F-448D-BCF7-9D1DB8D4D872}" type="presParOf" srcId="{DEBC5F6F-FE9F-4E91-B1CB-E8B0ADC710F3}" destId="{E86F4769-51D1-4AE3-BFCE-24918D7DDE20}" srcOrd="0" destOrd="0" presId="urn:microsoft.com/office/officeart/2008/layout/LinedList"/>
    <dgm:cxn modelId="{F9ED4238-3FDD-4574-9B74-BF541AD68340}" type="presParOf" srcId="{DEBC5F6F-FE9F-4E91-B1CB-E8B0ADC710F3}" destId="{7BA17CDB-17F5-44CE-B58B-604920A6390F}" srcOrd="1" destOrd="0" presId="urn:microsoft.com/office/officeart/2008/layout/LinedList"/>
    <dgm:cxn modelId="{5F257870-F272-46D0-8FD7-043622279EC5}" type="presParOf" srcId="{7BA17CDB-17F5-44CE-B58B-604920A6390F}" destId="{8C9554BD-2F3B-4B03-8640-F9D20137BA1A}" srcOrd="0" destOrd="0" presId="urn:microsoft.com/office/officeart/2008/layout/LinedList"/>
    <dgm:cxn modelId="{1363C8F3-609E-4CE4-9AD8-A349AAF24EFA}" type="presParOf" srcId="{7BA17CDB-17F5-44CE-B58B-604920A6390F}" destId="{9E2B500B-1CCE-4A50-BF54-70AB5BCF6B9C}" srcOrd="1" destOrd="0" presId="urn:microsoft.com/office/officeart/2008/layout/LinedList"/>
    <dgm:cxn modelId="{462F62DE-7B8F-409E-8295-F1A1988809E2}" type="presParOf" srcId="{9E2B500B-1CCE-4A50-BF54-70AB5BCF6B9C}" destId="{C3E04664-9661-4B2F-8556-80191E0541DA}" srcOrd="0" destOrd="0" presId="urn:microsoft.com/office/officeart/2008/layout/LinedList"/>
    <dgm:cxn modelId="{D31CCF16-241F-4BB1-89E6-20E7FED063EE}" type="presParOf" srcId="{9E2B500B-1CCE-4A50-BF54-70AB5BCF6B9C}" destId="{EDAF8DC5-9C53-4FB0-B4DB-8FC27F4BB569}" srcOrd="1" destOrd="0" presId="urn:microsoft.com/office/officeart/2008/layout/LinedList"/>
    <dgm:cxn modelId="{2DE2A7C6-46E2-40C7-B9C0-6EA9DF4B3C30}" type="presParOf" srcId="{9E2B500B-1CCE-4A50-BF54-70AB5BCF6B9C}" destId="{5009AE4C-98C4-4A1D-B6A3-D764667EAB15}" srcOrd="2" destOrd="0" presId="urn:microsoft.com/office/officeart/2008/layout/LinedList"/>
    <dgm:cxn modelId="{F7775B94-8C21-43EF-8DDB-42F18481B899}" type="presParOf" srcId="{5009AE4C-98C4-4A1D-B6A3-D764667EAB15}" destId="{314CEAE2-2C0E-453F-AAFE-C6E41904E954}" srcOrd="0" destOrd="0" presId="urn:microsoft.com/office/officeart/2008/layout/LinedList"/>
    <dgm:cxn modelId="{EA3CD6CB-3983-409D-A9C3-B6852FF85305}" type="presParOf" srcId="{314CEAE2-2C0E-453F-AAFE-C6E41904E954}" destId="{B485439D-0665-46E9-8F7D-4FE4466741C4}" srcOrd="0" destOrd="0" presId="urn:microsoft.com/office/officeart/2008/layout/LinedList"/>
    <dgm:cxn modelId="{BBFB206C-CA44-445E-8866-D9D0785D746F}" type="presParOf" srcId="{314CEAE2-2C0E-453F-AAFE-C6E41904E954}" destId="{25AF9987-671D-4150-9631-04F4A9D83B3B}" srcOrd="1" destOrd="0" presId="urn:microsoft.com/office/officeart/2008/layout/LinedList"/>
    <dgm:cxn modelId="{AF3B422F-E629-422B-A012-24F8AB3C9E85}" type="presParOf" srcId="{314CEAE2-2C0E-453F-AAFE-C6E41904E954}" destId="{F64540A9-EFBB-42CD-B2C7-5D5B55BC1F75}" srcOrd="2" destOrd="0" presId="urn:microsoft.com/office/officeart/2008/layout/LinedList"/>
    <dgm:cxn modelId="{57BB0834-382F-45DB-B9B9-039DDAD91572}" type="presParOf" srcId="{7BA17CDB-17F5-44CE-B58B-604920A6390F}" destId="{CCAE84B7-B603-431C-8458-E35AB4D75CE2}" srcOrd="2" destOrd="0" presId="urn:microsoft.com/office/officeart/2008/layout/LinedList"/>
    <dgm:cxn modelId="{53B319A8-7A52-4D9E-88FD-A37F00952E55}" type="presParOf" srcId="{7BA17CDB-17F5-44CE-B58B-604920A6390F}" destId="{C272D8DA-C4AF-4A77-970D-BEB94CCD8999}" srcOrd="3" destOrd="0" presId="urn:microsoft.com/office/officeart/2008/layout/LinedList"/>
    <dgm:cxn modelId="{E65131B9-D382-4CA4-B25C-36857D642C53}" type="presParOf" srcId="{7BA17CDB-17F5-44CE-B58B-604920A6390F}" destId="{2A69E88F-F848-41F2-92C2-B5FC27917543}" srcOrd="4" destOrd="0" presId="urn:microsoft.com/office/officeart/2008/layout/LinedList"/>
    <dgm:cxn modelId="{AB476160-C779-4E5F-A74E-F0CFE88D8FE5}" type="presParOf" srcId="{2A69E88F-F848-41F2-92C2-B5FC27917543}" destId="{E6F76B31-5958-497C-A9EB-CF2D229152BE}" srcOrd="0" destOrd="0" presId="urn:microsoft.com/office/officeart/2008/layout/LinedList"/>
    <dgm:cxn modelId="{37DFD217-16A6-48F5-9CAE-34EFC503393C}" type="presParOf" srcId="{2A69E88F-F848-41F2-92C2-B5FC27917543}" destId="{70235B97-DFA9-475D-91B3-914619BA1934}" srcOrd="1" destOrd="0" presId="urn:microsoft.com/office/officeart/2008/layout/LinedList"/>
    <dgm:cxn modelId="{D50FE584-7037-4C90-866F-A457B3A44E29}" type="presParOf" srcId="{2A69E88F-F848-41F2-92C2-B5FC27917543}" destId="{C69674F9-2BC8-442F-8B23-768C5B4A20E2}" srcOrd="2" destOrd="0" presId="urn:microsoft.com/office/officeart/2008/layout/LinedList"/>
    <dgm:cxn modelId="{3D9809FC-B0B5-46E0-9DC4-165A05D771A2}" type="presParOf" srcId="{C69674F9-2BC8-442F-8B23-768C5B4A20E2}" destId="{4576A778-231F-436A-876F-47ACE1C1FE57}" srcOrd="0" destOrd="0" presId="urn:microsoft.com/office/officeart/2008/layout/LinedList"/>
    <dgm:cxn modelId="{628EB63F-19A9-419F-BD53-C1361CEEB894}" type="presParOf" srcId="{4576A778-231F-436A-876F-47ACE1C1FE57}" destId="{444BB59D-3CE5-4C2C-B191-76A2A3DE5626}" srcOrd="0" destOrd="0" presId="urn:microsoft.com/office/officeart/2008/layout/LinedList"/>
    <dgm:cxn modelId="{41D75A17-DC1F-4C45-A4C4-A5EC3A06A46B}" type="presParOf" srcId="{4576A778-231F-436A-876F-47ACE1C1FE57}" destId="{08CBACDA-E47F-4C03-8F12-777C47F4FE02}" srcOrd="1" destOrd="0" presId="urn:microsoft.com/office/officeart/2008/layout/LinedList"/>
    <dgm:cxn modelId="{B6E7DB82-E1DE-4E4D-8074-5A631F83E73F}" type="presParOf" srcId="{4576A778-231F-436A-876F-47ACE1C1FE57}" destId="{CEF2D1B1-4F41-40D2-A580-076A5FEADD05}" srcOrd="2" destOrd="0" presId="urn:microsoft.com/office/officeart/2008/layout/LinedList"/>
    <dgm:cxn modelId="{E7EA0481-AD61-4CDB-A7B8-EEEA308E6B2F}" type="presParOf" srcId="{C69674F9-2BC8-442F-8B23-768C5B4A20E2}" destId="{FB74DAE7-5AD0-4D8A-99DE-A0FD2048D4CB}" srcOrd="1" destOrd="0" presId="urn:microsoft.com/office/officeart/2008/layout/LinedList"/>
    <dgm:cxn modelId="{A1C59D4F-77F2-48B3-93B1-5772B547186B}" type="presParOf" srcId="{C69674F9-2BC8-442F-8B23-768C5B4A20E2}" destId="{ABEE6333-8A06-44E7-8BCF-B57B207DDCD8}" srcOrd="2" destOrd="0" presId="urn:microsoft.com/office/officeart/2008/layout/LinedList"/>
    <dgm:cxn modelId="{837FA762-FF45-4375-AD2B-A78E42F30D8E}" type="presParOf" srcId="{ABEE6333-8A06-44E7-8BCF-B57B207DDCD8}" destId="{E28C1D31-0FAF-4B83-A364-6AD10A9FAD02}" srcOrd="0" destOrd="0" presId="urn:microsoft.com/office/officeart/2008/layout/LinedList"/>
    <dgm:cxn modelId="{A1D5AC42-4AA8-4D86-A884-F45ECC4FEAD1}" type="presParOf" srcId="{ABEE6333-8A06-44E7-8BCF-B57B207DDCD8}" destId="{4AFD0A51-3E45-4670-840D-59D21ECCAEB4}" srcOrd="1" destOrd="0" presId="urn:microsoft.com/office/officeart/2008/layout/LinedList"/>
    <dgm:cxn modelId="{A2E2FB7E-089B-4F1F-93C7-0BDE35532B9F}" type="presParOf" srcId="{ABEE6333-8A06-44E7-8BCF-B57B207DDCD8}" destId="{07FFB9CF-E6DC-4E1A-AAC1-1B1534DBEEDC}" srcOrd="2" destOrd="0" presId="urn:microsoft.com/office/officeart/2008/layout/LinedList"/>
    <dgm:cxn modelId="{47B5A8A4-D11E-4388-8BFC-A9EF4B203F48}" type="presParOf" srcId="{7BA17CDB-17F5-44CE-B58B-604920A6390F}" destId="{2B7756B7-39E4-4E5C-A335-BFF0BCED59C8}" srcOrd="5" destOrd="0" presId="urn:microsoft.com/office/officeart/2008/layout/LinedList"/>
    <dgm:cxn modelId="{1EC63757-1617-4084-B2D4-E3D1D5172CB2}" type="presParOf" srcId="{7BA17CDB-17F5-44CE-B58B-604920A6390F}" destId="{4C66CA52-890C-4A9C-AC69-3A8E8F94F8CF}" srcOrd="6" destOrd="0" presId="urn:microsoft.com/office/officeart/2008/layout/LinedList"/>
    <dgm:cxn modelId="{886548E7-0C1D-4F51-B434-56728820F234}" type="presParOf" srcId="{7BA17CDB-17F5-44CE-B58B-604920A6390F}" destId="{A6A3BBB1-C20B-413C-8A80-7B8A901896BC}" srcOrd="7" destOrd="0" presId="urn:microsoft.com/office/officeart/2008/layout/LinedList"/>
    <dgm:cxn modelId="{18DC2F65-3213-4C58-827A-3C1D754045D4}" type="presParOf" srcId="{A6A3BBB1-C20B-413C-8A80-7B8A901896BC}" destId="{B1C8D889-2C7A-46BE-A204-B979B015B82C}" srcOrd="0" destOrd="0" presId="urn:microsoft.com/office/officeart/2008/layout/LinedList"/>
    <dgm:cxn modelId="{514D38D6-75FC-496B-A93D-E33A21D4439E}" type="presParOf" srcId="{A6A3BBB1-C20B-413C-8A80-7B8A901896BC}" destId="{9868E6BD-BCD1-4F3C-BA6D-5CC6169DC37B}" srcOrd="1" destOrd="0" presId="urn:microsoft.com/office/officeart/2008/layout/LinedList"/>
    <dgm:cxn modelId="{5203D59D-A1AD-4992-AEC7-ED285621AF80}" type="presParOf" srcId="{A6A3BBB1-C20B-413C-8A80-7B8A901896BC}" destId="{F58BF30F-A4E2-4EFC-BE69-AE1333CB78A5}" srcOrd="2" destOrd="0" presId="urn:microsoft.com/office/officeart/2008/layout/LinedList"/>
    <dgm:cxn modelId="{3A299955-2E7F-49C2-9976-068C372F819A}" type="presParOf" srcId="{F58BF30F-A4E2-4EFC-BE69-AE1333CB78A5}" destId="{6913B50A-991F-4B9F-A62F-F87625AD805C}" srcOrd="0" destOrd="0" presId="urn:microsoft.com/office/officeart/2008/layout/LinedList"/>
    <dgm:cxn modelId="{C70D9F13-F2FA-4519-AEC8-1294101DC6AE}" type="presParOf" srcId="{6913B50A-991F-4B9F-A62F-F87625AD805C}" destId="{7D0C32A6-DB14-47D6-AF39-9B6A52CAFBB8}" srcOrd="0" destOrd="0" presId="urn:microsoft.com/office/officeart/2008/layout/LinedList"/>
    <dgm:cxn modelId="{93445D7C-1F96-4376-BACB-A51FFE2B2C15}" type="presParOf" srcId="{6913B50A-991F-4B9F-A62F-F87625AD805C}" destId="{F69B44D9-F86F-4B52-8326-F546E84E5DDC}" srcOrd="1" destOrd="0" presId="urn:microsoft.com/office/officeart/2008/layout/LinedList"/>
    <dgm:cxn modelId="{9185E8D9-8845-4E40-AC48-660A40BB670F}" type="presParOf" srcId="{6913B50A-991F-4B9F-A62F-F87625AD805C}" destId="{1E1B66AC-B7BF-4EB3-8E81-FB81BC532576}" srcOrd="2" destOrd="0" presId="urn:microsoft.com/office/officeart/2008/layout/LinedList"/>
    <dgm:cxn modelId="{4F114E21-2A64-4F07-A995-BC3E1B5D26E3}" type="presParOf" srcId="{7BA17CDB-17F5-44CE-B58B-604920A6390F}" destId="{B88EBED4-651A-4E2A-8981-AED21021EEE3}" srcOrd="8" destOrd="0" presId="urn:microsoft.com/office/officeart/2008/layout/LinedList"/>
    <dgm:cxn modelId="{AE998CEE-48CB-4373-A744-435F039EE066}" type="presParOf" srcId="{7BA17CDB-17F5-44CE-B58B-604920A6390F}" destId="{B2550E44-283A-4E39-8E0A-71BDA6C4BF7F}" srcOrd="9" destOrd="0" presId="urn:microsoft.com/office/officeart/2008/layout/LinedList"/>
    <dgm:cxn modelId="{01D7F0A1-3BFE-44A1-8678-AFB575267BB1}" type="presParOf" srcId="{7BA17CDB-17F5-44CE-B58B-604920A6390F}" destId="{518FF94B-8264-4E45-8749-91211C4645D4}" srcOrd="10" destOrd="0" presId="urn:microsoft.com/office/officeart/2008/layout/LinedList"/>
    <dgm:cxn modelId="{2C991830-9867-41CA-A4E2-06531DA17384}" type="presParOf" srcId="{518FF94B-8264-4E45-8749-91211C4645D4}" destId="{7981B228-19DD-483D-AFB4-188285762F1B}" srcOrd="0" destOrd="0" presId="urn:microsoft.com/office/officeart/2008/layout/LinedList"/>
    <dgm:cxn modelId="{DE303749-A1F9-48D4-8897-AF391CDB4F13}" type="presParOf" srcId="{518FF94B-8264-4E45-8749-91211C4645D4}" destId="{6E95D50D-7D5C-41A2-9218-91704A9F65B7}" srcOrd="1" destOrd="0" presId="urn:microsoft.com/office/officeart/2008/layout/LinedList"/>
    <dgm:cxn modelId="{6A511EB5-74A8-458F-90F2-AC1B8266731B}" type="presParOf" srcId="{518FF94B-8264-4E45-8749-91211C4645D4}" destId="{B8627729-BCCD-45CF-9958-0BE48101D68D}" srcOrd="2" destOrd="0" presId="urn:microsoft.com/office/officeart/2008/layout/LinedList"/>
    <dgm:cxn modelId="{18B9A99A-0A7E-4620-AB68-1EF6E72645B5}" type="presParOf" srcId="{B8627729-BCCD-45CF-9958-0BE48101D68D}" destId="{0B073907-C19D-4D53-95C3-AEC286347369}" srcOrd="0" destOrd="0" presId="urn:microsoft.com/office/officeart/2008/layout/LinedList"/>
    <dgm:cxn modelId="{E5A6E0EA-B3AE-4434-91D3-8F5E4340FC7A}" type="presParOf" srcId="{0B073907-C19D-4D53-95C3-AEC286347369}" destId="{E2314037-D8CB-4EDB-A804-B76040DAC86E}" srcOrd="0" destOrd="0" presId="urn:microsoft.com/office/officeart/2008/layout/LinedList"/>
    <dgm:cxn modelId="{D8D288E6-E658-4CDD-8D4E-D5FD8D609627}" type="presParOf" srcId="{0B073907-C19D-4D53-95C3-AEC286347369}" destId="{123A6B53-A340-4B14-8923-902562AC1BEB}" srcOrd="1" destOrd="0" presId="urn:microsoft.com/office/officeart/2008/layout/LinedList"/>
    <dgm:cxn modelId="{4646D0DD-CD8E-4582-857D-70952A5DBE0C}" type="presParOf" srcId="{0B073907-C19D-4D53-95C3-AEC286347369}" destId="{FFEE7BDA-0ECA-4E27-AB78-2C56E34BBEF1}" srcOrd="2" destOrd="0" presId="urn:microsoft.com/office/officeart/2008/layout/LinedList"/>
    <dgm:cxn modelId="{FD897912-F414-467C-8B8D-D4FF389277CF}" type="presParOf" srcId="{B8627729-BCCD-45CF-9958-0BE48101D68D}" destId="{F957AF21-CB1E-4924-9BE1-7DC853ED3785}" srcOrd="1" destOrd="0" presId="urn:microsoft.com/office/officeart/2008/layout/LinedList"/>
    <dgm:cxn modelId="{BDB85B74-0606-4F5A-990F-B4B23BEFD409}" type="presParOf" srcId="{B8627729-BCCD-45CF-9958-0BE48101D68D}" destId="{3F7F7C30-CFB2-4722-A088-3430005D8BB4}" srcOrd="2" destOrd="0" presId="urn:microsoft.com/office/officeart/2008/layout/LinedList"/>
    <dgm:cxn modelId="{106412EE-E4D6-4014-B217-DBEFF9412F18}" type="presParOf" srcId="{3F7F7C30-CFB2-4722-A088-3430005D8BB4}" destId="{9E2FA982-7F35-4C3E-BF7F-96E9D96CE8F1}" srcOrd="0" destOrd="0" presId="urn:microsoft.com/office/officeart/2008/layout/LinedList"/>
    <dgm:cxn modelId="{63BDB9F5-AF7E-49AE-B419-654E3295F44E}" type="presParOf" srcId="{3F7F7C30-CFB2-4722-A088-3430005D8BB4}" destId="{3E8A455A-074F-41AF-A422-1277CE342974}" srcOrd="1" destOrd="0" presId="urn:microsoft.com/office/officeart/2008/layout/LinedList"/>
    <dgm:cxn modelId="{0F030F90-835F-4B5A-8044-C4226B67E536}" type="presParOf" srcId="{3F7F7C30-CFB2-4722-A088-3430005D8BB4}" destId="{31FA5722-E873-4525-8668-6678360F33C2}" srcOrd="2" destOrd="0" presId="urn:microsoft.com/office/officeart/2008/layout/LinedList"/>
    <dgm:cxn modelId="{4624038F-3C02-4CAD-AD38-436F57E58563}" type="presParOf" srcId="{7BA17CDB-17F5-44CE-B58B-604920A6390F}" destId="{93C631D2-3E99-4637-82EC-F00484144025}" srcOrd="11" destOrd="0" presId="urn:microsoft.com/office/officeart/2008/layout/LinedList"/>
    <dgm:cxn modelId="{626A4698-9B44-4DD5-8E69-C925B4CDFFAF}" type="presParOf" srcId="{7BA17CDB-17F5-44CE-B58B-604920A6390F}" destId="{3C04FA3A-1C82-436D-B9BC-875CABC47389}" srcOrd="12" destOrd="0" presId="urn:microsoft.com/office/officeart/2008/layout/LinedList"/>
    <dgm:cxn modelId="{40B6C57B-1263-4A4F-9649-2439C37FCD1D}" type="presParOf" srcId="{7BA17CDB-17F5-44CE-B58B-604920A6390F}" destId="{52B8EA24-FF65-4259-8A58-B33F70D8FB89}" srcOrd="13" destOrd="0" presId="urn:microsoft.com/office/officeart/2008/layout/LinedList"/>
    <dgm:cxn modelId="{3D852570-E7FF-4670-852D-55AED4E16BD5}" type="presParOf" srcId="{52B8EA24-FF65-4259-8A58-B33F70D8FB89}" destId="{CD19E7A1-76EC-40B8-A0B5-79FE8CA6ED98}" srcOrd="0" destOrd="0" presId="urn:microsoft.com/office/officeart/2008/layout/LinedList"/>
    <dgm:cxn modelId="{E88BC353-8858-4B06-ACEA-37B7CE5B7CFC}" type="presParOf" srcId="{52B8EA24-FF65-4259-8A58-B33F70D8FB89}" destId="{B6A730E3-4298-460E-A975-7EF2F1388E94}" srcOrd="1" destOrd="0" presId="urn:microsoft.com/office/officeart/2008/layout/LinedList"/>
    <dgm:cxn modelId="{9DD47AE9-C969-4C16-8F49-5ECED8D0AD96}" type="presParOf" srcId="{52B8EA24-FF65-4259-8A58-B33F70D8FB89}" destId="{BDBED88E-4BB4-4D2D-A22E-2C982E1635EF}" srcOrd="2" destOrd="0" presId="urn:microsoft.com/office/officeart/2008/layout/LinedList"/>
    <dgm:cxn modelId="{3F0295A6-36A5-43E0-993A-E4251C4DC5A8}" type="presParOf" srcId="{BDBED88E-4BB4-4D2D-A22E-2C982E1635EF}" destId="{5A32C348-2A7B-4B8D-BD09-A0E13FEFCC9A}" srcOrd="0" destOrd="0" presId="urn:microsoft.com/office/officeart/2008/layout/LinedList"/>
    <dgm:cxn modelId="{440D9F34-BBE3-4EB5-BBB2-D61B91194A80}" type="presParOf" srcId="{5A32C348-2A7B-4B8D-BD09-A0E13FEFCC9A}" destId="{7D686738-6853-434E-8071-BF09C13D021C}" srcOrd="0" destOrd="0" presId="urn:microsoft.com/office/officeart/2008/layout/LinedList"/>
    <dgm:cxn modelId="{8BE61BC2-7575-47B3-9F89-E528CC9C74B9}" type="presParOf" srcId="{5A32C348-2A7B-4B8D-BD09-A0E13FEFCC9A}" destId="{405F1B6D-E63A-4929-B328-3CDD838D8DE6}" srcOrd="1" destOrd="0" presId="urn:microsoft.com/office/officeart/2008/layout/LinedList"/>
    <dgm:cxn modelId="{D7FA3C5B-9F84-448E-BE84-A3844F94002A}" type="presParOf" srcId="{5A32C348-2A7B-4B8D-BD09-A0E13FEFCC9A}" destId="{B1F45D7A-1393-42F8-9823-6B207274D320}" srcOrd="2" destOrd="0" presId="urn:microsoft.com/office/officeart/2008/layout/LinedList"/>
    <dgm:cxn modelId="{6860CC9D-FC38-4E54-A871-8C3B6A7C3E65}" type="presParOf" srcId="{7BA17CDB-17F5-44CE-B58B-604920A6390F}" destId="{F8FCC3C1-1E41-4739-B74B-D979F29E2BC0}" srcOrd="14" destOrd="0" presId="urn:microsoft.com/office/officeart/2008/layout/LinedList"/>
    <dgm:cxn modelId="{7F577C77-A32C-4320-8745-B43EC800D31D}" type="presParOf" srcId="{7BA17CDB-17F5-44CE-B58B-604920A6390F}" destId="{544AA254-E251-4366-A02C-94B48DC1897C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3B275A-B8D1-4A9C-A4EA-0273DF9643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3D09833-1850-43E4-9548-32B86776DBF0}">
      <dgm:prSet phldrT="[Texto]"/>
      <dgm:spPr/>
      <dgm:t>
        <a:bodyPr/>
        <a:lstStyle/>
        <a:p>
          <a:r>
            <a:rPr lang="pt-BR" b="1" i="0" dirty="0"/>
            <a:t>Estratégia de </a:t>
          </a:r>
          <a:r>
            <a:rPr lang="pt-BR" b="1" i="0" dirty="0" err="1"/>
            <a:t>Cut</a:t>
          </a:r>
          <a:r>
            <a:rPr lang="pt-BR" b="1" i="0" dirty="0"/>
            <a:t> Over</a:t>
          </a:r>
          <a:endParaRPr lang="pt-BR" dirty="0"/>
        </a:p>
      </dgm:t>
    </dgm:pt>
    <dgm:pt modelId="{32D5F9EB-80A2-4DB9-9D64-4B722EA400FD}" type="parTrans" cxnId="{3255AACC-D8F4-48E0-A421-317F60A15EAE}">
      <dgm:prSet/>
      <dgm:spPr/>
      <dgm:t>
        <a:bodyPr/>
        <a:lstStyle/>
        <a:p>
          <a:endParaRPr lang="pt-BR"/>
        </a:p>
      </dgm:t>
    </dgm:pt>
    <dgm:pt modelId="{1C496F71-3FEE-44E2-BD83-4B2295EFA881}" type="sibTrans" cxnId="{3255AACC-D8F4-48E0-A421-317F60A15EAE}">
      <dgm:prSet/>
      <dgm:spPr/>
      <dgm:t>
        <a:bodyPr/>
        <a:lstStyle/>
        <a:p>
          <a:endParaRPr lang="pt-BR"/>
        </a:p>
      </dgm:t>
    </dgm:pt>
    <dgm:pt modelId="{3116891E-A216-425A-9A68-786557ACF78E}">
      <dgm:prSet phldrT="[Texto]"/>
      <dgm:spPr/>
      <dgm:t>
        <a:bodyPr/>
        <a:lstStyle/>
        <a:p>
          <a:r>
            <a:rPr lang="pt-BR" b="0" i="0" dirty="0"/>
            <a:t>Discussão e Planejamento</a:t>
          </a:r>
          <a:endParaRPr lang="pt-BR" dirty="0"/>
        </a:p>
      </dgm:t>
    </dgm:pt>
    <dgm:pt modelId="{D23F7FB0-816E-40EF-90E2-F3614076E37A}" type="parTrans" cxnId="{D8AC8D26-40F7-4624-9CE8-AE7F3B35B629}">
      <dgm:prSet/>
      <dgm:spPr/>
      <dgm:t>
        <a:bodyPr/>
        <a:lstStyle/>
        <a:p>
          <a:endParaRPr lang="pt-BR"/>
        </a:p>
      </dgm:t>
    </dgm:pt>
    <dgm:pt modelId="{00AB367B-BDD8-40D0-B85E-F85AABE6F340}" type="sibTrans" cxnId="{D8AC8D26-40F7-4624-9CE8-AE7F3B35B629}">
      <dgm:prSet/>
      <dgm:spPr/>
      <dgm:t>
        <a:bodyPr/>
        <a:lstStyle/>
        <a:p>
          <a:endParaRPr lang="pt-BR"/>
        </a:p>
      </dgm:t>
    </dgm:pt>
    <dgm:pt modelId="{A15B193F-90E2-4672-923E-3140BC1456C3}">
      <dgm:prSet phldrT="[Texto]"/>
      <dgm:spPr/>
      <dgm:t>
        <a:bodyPr/>
        <a:lstStyle/>
        <a:p>
          <a:r>
            <a:rPr lang="pt-BR" b="0" i="0" dirty="0"/>
            <a:t>Concentre-se na análise e documentação das evidências sistêmicas. Discutam as premissas de configuração, arquivos de apoio, validação de ambiente e ajustes finais necessários.</a:t>
          </a:r>
          <a:endParaRPr lang="pt-BR" dirty="0"/>
        </a:p>
      </dgm:t>
    </dgm:pt>
    <dgm:pt modelId="{A24BDE47-6A73-427A-8DD1-800A3916E3BF}" type="parTrans" cxnId="{00683FDA-3666-495A-BC64-83DE9A61EC1C}">
      <dgm:prSet/>
      <dgm:spPr/>
      <dgm:t>
        <a:bodyPr/>
        <a:lstStyle/>
        <a:p>
          <a:endParaRPr lang="pt-BR"/>
        </a:p>
      </dgm:t>
    </dgm:pt>
    <dgm:pt modelId="{0C733974-10E3-472C-AE07-AA3179F3C66F}" type="sibTrans" cxnId="{00683FDA-3666-495A-BC64-83DE9A61EC1C}">
      <dgm:prSet/>
      <dgm:spPr/>
      <dgm:t>
        <a:bodyPr/>
        <a:lstStyle/>
        <a:p>
          <a:endParaRPr lang="pt-BR"/>
        </a:p>
      </dgm:t>
    </dgm:pt>
    <dgm:pt modelId="{CF4FBA28-7B54-451F-A018-39E8FDA63171}">
      <dgm:prSet phldrT="[Texto]"/>
      <dgm:spPr/>
      <dgm:t>
        <a:bodyPr/>
        <a:lstStyle/>
        <a:p>
          <a:r>
            <a:rPr lang="pt-BR" b="0" i="0" dirty="0"/>
            <a:t>Implementação</a:t>
          </a:r>
          <a:endParaRPr lang="pt-BR" dirty="0"/>
        </a:p>
      </dgm:t>
    </dgm:pt>
    <dgm:pt modelId="{65FB7B48-44A9-4A4D-975A-BFCDB7D74654}" type="parTrans" cxnId="{D6E9A8E2-333F-4B81-BA63-E2A68EE3A01D}">
      <dgm:prSet/>
      <dgm:spPr/>
      <dgm:t>
        <a:bodyPr/>
        <a:lstStyle/>
        <a:p>
          <a:endParaRPr lang="pt-BR"/>
        </a:p>
      </dgm:t>
    </dgm:pt>
    <dgm:pt modelId="{727F8E3A-F243-4DEE-8547-B31E5AE87C0E}" type="sibTrans" cxnId="{D6E9A8E2-333F-4B81-BA63-E2A68EE3A01D}">
      <dgm:prSet/>
      <dgm:spPr/>
      <dgm:t>
        <a:bodyPr/>
        <a:lstStyle/>
        <a:p>
          <a:endParaRPr lang="pt-BR"/>
        </a:p>
      </dgm:t>
    </dgm:pt>
    <dgm:pt modelId="{949EB2A0-8D3B-4CBD-8A20-9233450611A9}">
      <dgm:prSet phldrT="[Texto]"/>
      <dgm:spPr/>
      <dgm:t>
        <a:bodyPr/>
        <a:lstStyle/>
        <a:p>
          <a:r>
            <a:rPr lang="pt-BR" b="0" i="0" dirty="0"/>
            <a:t>Elabore um checklist robusto que detalha todas as ações operacionais necessárias para um Go Live bem-sucedido.</a:t>
          </a:r>
          <a:endParaRPr lang="pt-BR" dirty="0"/>
        </a:p>
      </dgm:t>
    </dgm:pt>
    <dgm:pt modelId="{52130542-7D10-4309-BB60-A8D687283ED3}" type="parTrans" cxnId="{E987EF64-629B-47BB-815B-80BBEA2A038C}">
      <dgm:prSet/>
      <dgm:spPr/>
      <dgm:t>
        <a:bodyPr/>
        <a:lstStyle/>
        <a:p>
          <a:endParaRPr lang="pt-BR"/>
        </a:p>
      </dgm:t>
    </dgm:pt>
    <dgm:pt modelId="{DC0E6DEC-75AB-430C-B340-F78BF25EEBB3}" type="sibTrans" cxnId="{E987EF64-629B-47BB-815B-80BBEA2A038C}">
      <dgm:prSet/>
      <dgm:spPr/>
      <dgm:t>
        <a:bodyPr/>
        <a:lstStyle/>
        <a:p>
          <a:endParaRPr lang="pt-BR"/>
        </a:p>
      </dgm:t>
    </dgm:pt>
    <dgm:pt modelId="{D2FE1F77-4426-4440-982E-22199B837FF6}">
      <dgm:prSet phldrT="[Texto]"/>
      <dgm:spPr/>
      <dgm:t>
        <a:bodyPr/>
        <a:lstStyle/>
        <a:p>
          <a:r>
            <a:rPr lang="pt-BR" b="0" i="0" dirty="0"/>
            <a:t>criar um plano de contingência que detalha todas as possíveis falhas que podem ocorrer durante o processo de Go Live e as ações operacionais correspondentes que precisam ser tomadas.</a:t>
          </a:r>
          <a:endParaRPr lang="pt-BR" dirty="0"/>
        </a:p>
      </dgm:t>
    </dgm:pt>
    <dgm:pt modelId="{6AB2D7E0-E919-470A-969B-AC26454D617D}" type="parTrans" cxnId="{FEF6FD35-CE1D-4EF7-B316-A5990E2E42D2}">
      <dgm:prSet/>
      <dgm:spPr/>
      <dgm:t>
        <a:bodyPr/>
        <a:lstStyle/>
        <a:p>
          <a:endParaRPr lang="pt-BR"/>
        </a:p>
      </dgm:t>
    </dgm:pt>
    <dgm:pt modelId="{BBCBD5C0-DE12-4B5B-9D4E-E495B124807F}" type="sibTrans" cxnId="{FEF6FD35-CE1D-4EF7-B316-A5990E2E42D2}">
      <dgm:prSet/>
      <dgm:spPr/>
      <dgm:t>
        <a:bodyPr/>
        <a:lstStyle/>
        <a:p>
          <a:endParaRPr lang="pt-BR"/>
        </a:p>
      </dgm:t>
    </dgm:pt>
    <dgm:pt modelId="{8EFE3AD9-B137-49C1-A4EB-517F7A13DB2B}">
      <dgm:prSet phldrT="[Texto]"/>
      <dgm:spPr/>
      <dgm:t>
        <a:bodyPr/>
        <a:lstStyle/>
        <a:p>
          <a:r>
            <a:rPr lang="pt-BR" b="0" i="0" dirty="0"/>
            <a:t>Avaliação</a:t>
          </a:r>
          <a:endParaRPr lang="pt-BR" dirty="0"/>
        </a:p>
      </dgm:t>
    </dgm:pt>
    <dgm:pt modelId="{AD7CB398-AE2F-42C3-815E-184DD6A85838}" type="parTrans" cxnId="{89186367-D57B-4D51-B44D-24A1024AAE5F}">
      <dgm:prSet/>
      <dgm:spPr/>
      <dgm:t>
        <a:bodyPr/>
        <a:lstStyle/>
        <a:p>
          <a:endParaRPr lang="pt-BR"/>
        </a:p>
      </dgm:t>
    </dgm:pt>
    <dgm:pt modelId="{0DB7AAEF-34FF-4E81-B9F2-F5A00448F71A}" type="sibTrans" cxnId="{89186367-D57B-4D51-B44D-24A1024AAE5F}">
      <dgm:prSet/>
      <dgm:spPr/>
      <dgm:t>
        <a:bodyPr/>
        <a:lstStyle/>
        <a:p>
          <a:endParaRPr lang="pt-BR"/>
        </a:p>
      </dgm:t>
    </dgm:pt>
    <dgm:pt modelId="{4A98FA2B-2DDA-45F0-A397-7ACFA8F4DEDB}">
      <dgm:prSet phldrT="[Texto]"/>
      <dgm:spPr/>
      <dgm:t>
        <a:bodyPr/>
        <a:lstStyle/>
        <a:p>
          <a:r>
            <a:rPr lang="pt-BR" b="0" i="0"/>
            <a:t>Revise e avalie todos os documentos e listas de verificação criados para garantir que todos os critérios de avaliação sejam atendidos e que nada tenha sido deixado de fora.</a:t>
          </a:r>
          <a:endParaRPr lang="pt-BR" dirty="0"/>
        </a:p>
      </dgm:t>
    </dgm:pt>
    <dgm:pt modelId="{3B644CB0-5AFE-4353-A038-6F228E8C4A0A}" type="parTrans" cxnId="{618812E5-880B-444C-9BB4-EA386AA4A8BE}">
      <dgm:prSet/>
      <dgm:spPr/>
      <dgm:t>
        <a:bodyPr/>
        <a:lstStyle/>
        <a:p>
          <a:endParaRPr lang="pt-BR"/>
        </a:p>
      </dgm:t>
    </dgm:pt>
    <dgm:pt modelId="{7026D814-1ADE-4E0F-BE15-62EC8A710C35}" type="sibTrans" cxnId="{618812E5-880B-444C-9BB4-EA386AA4A8BE}">
      <dgm:prSet/>
      <dgm:spPr/>
      <dgm:t>
        <a:bodyPr/>
        <a:lstStyle/>
        <a:p>
          <a:endParaRPr lang="pt-BR"/>
        </a:p>
      </dgm:t>
    </dgm:pt>
    <dgm:pt modelId="{846FB684-663F-4EBF-A018-DB3C008446E3}" type="pres">
      <dgm:prSet presAssocID="{8A3B275A-B8D1-4A9C-A4EA-0273DF96433B}" presName="vert0" presStyleCnt="0">
        <dgm:presLayoutVars>
          <dgm:dir/>
          <dgm:animOne val="branch"/>
          <dgm:animLvl val="lvl"/>
        </dgm:presLayoutVars>
      </dgm:prSet>
      <dgm:spPr/>
    </dgm:pt>
    <dgm:pt modelId="{4A3CC9C6-EFD0-42A7-A16F-A2D4D28CD2E2}" type="pres">
      <dgm:prSet presAssocID="{03D09833-1850-43E4-9548-32B86776DBF0}" presName="thickLine" presStyleLbl="alignNode1" presStyleIdx="0" presStyleCnt="1"/>
      <dgm:spPr/>
    </dgm:pt>
    <dgm:pt modelId="{538C5B61-93FB-476A-8960-B8467F141898}" type="pres">
      <dgm:prSet presAssocID="{03D09833-1850-43E4-9548-32B86776DBF0}" presName="horz1" presStyleCnt="0"/>
      <dgm:spPr/>
    </dgm:pt>
    <dgm:pt modelId="{E0324B57-73A6-43DA-8CD0-B00D6CE0FFC1}" type="pres">
      <dgm:prSet presAssocID="{03D09833-1850-43E4-9548-32B86776DBF0}" presName="tx1" presStyleLbl="revTx" presStyleIdx="0" presStyleCnt="8"/>
      <dgm:spPr/>
    </dgm:pt>
    <dgm:pt modelId="{0710FDA8-B1E4-4A16-AEC4-7E8BB8C9F7FB}" type="pres">
      <dgm:prSet presAssocID="{03D09833-1850-43E4-9548-32B86776DBF0}" presName="vert1" presStyleCnt="0"/>
      <dgm:spPr/>
    </dgm:pt>
    <dgm:pt modelId="{DA63E68B-E042-4FFC-9C5D-DC5B73D765CA}" type="pres">
      <dgm:prSet presAssocID="{3116891E-A216-425A-9A68-786557ACF78E}" presName="vertSpace2a" presStyleCnt="0"/>
      <dgm:spPr/>
    </dgm:pt>
    <dgm:pt modelId="{119E5337-B429-4321-8751-3F1C999AD559}" type="pres">
      <dgm:prSet presAssocID="{3116891E-A216-425A-9A68-786557ACF78E}" presName="horz2" presStyleCnt="0"/>
      <dgm:spPr/>
    </dgm:pt>
    <dgm:pt modelId="{6A426059-42B9-4F8E-BCFE-3C6CA253B5C3}" type="pres">
      <dgm:prSet presAssocID="{3116891E-A216-425A-9A68-786557ACF78E}" presName="horzSpace2" presStyleCnt="0"/>
      <dgm:spPr/>
    </dgm:pt>
    <dgm:pt modelId="{C2D5871D-8651-4218-9EC4-3E9908EF3318}" type="pres">
      <dgm:prSet presAssocID="{3116891E-A216-425A-9A68-786557ACF78E}" presName="tx2" presStyleLbl="revTx" presStyleIdx="1" presStyleCnt="8"/>
      <dgm:spPr/>
    </dgm:pt>
    <dgm:pt modelId="{2442FCFB-451F-4753-963B-80A470223FED}" type="pres">
      <dgm:prSet presAssocID="{3116891E-A216-425A-9A68-786557ACF78E}" presName="vert2" presStyleCnt="0"/>
      <dgm:spPr/>
    </dgm:pt>
    <dgm:pt modelId="{75CBBBC1-D60D-480F-B6B3-097B11FE1F24}" type="pres">
      <dgm:prSet presAssocID="{A15B193F-90E2-4672-923E-3140BC1456C3}" presName="horz3" presStyleCnt="0"/>
      <dgm:spPr/>
    </dgm:pt>
    <dgm:pt modelId="{2A7C2A0E-E7B5-4CBC-81B1-0E674579CB73}" type="pres">
      <dgm:prSet presAssocID="{A15B193F-90E2-4672-923E-3140BC1456C3}" presName="horzSpace3" presStyleCnt="0"/>
      <dgm:spPr/>
    </dgm:pt>
    <dgm:pt modelId="{41088D99-3A6E-4758-8B6C-F065DF756992}" type="pres">
      <dgm:prSet presAssocID="{A15B193F-90E2-4672-923E-3140BC1456C3}" presName="tx3" presStyleLbl="revTx" presStyleIdx="2" presStyleCnt="8"/>
      <dgm:spPr/>
    </dgm:pt>
    <dgm:pt modelId="{C5CC63C5-5EDE-4D6F-B278-EC50C7B4D3F6}" type="pres">
      <dgm:prSet presAssocID="{A15B193F-90E2-4672-923E-3140BC1456C3}" presName="vert3" presStyleCnt="0"/>
      <dgm:spPr/>
    </dgm:pt>
    <dgm:pt modelId="{B9E266E2-9CDA-421E-91C4-DA8CDD8562D8}" type="pres">
      <dgm:prSet presAssocID="{0C733974-10E3-472C-AE07-AA3179F3C66F}" presName="thinLine3" presStyleLbl="callout" presStyleIdx="0" presStyleCnt="4"/>
      <dgm:spPr/>
    </dgm:pt>
    <dgm:pt modelId="{A4CE5EAA-DB9F-4D28-8034-92D83FDD42E6}" type="pres">
      <dgm:prSet presAssocID="{949EB2A0-8D3B-4CBD-8A20-9233450611A9}" presName="horz3" presStyleCnt="0"/>
      <dgm:spPr/>
    </dgm:pt>
    <dgm:pt modelId="{E175ED40-ED05-4CAA-9E45-6CEAB887A379}" type="pres">
      <dgm:prSet presAssocID="{949EB2A0-8D3B-4CBD-8A20-9233450611A9}" presName="horzSpace3" presStyleCnt="0"/>
      <dgm:spPr/>
    </dgm:pt>
    <dgm:pt modelId="{EE5DCAB3-1858-4948-92F5-B6472A7EF9E3}" type="pres">
      <dgm:prSet presAssocID="{949EB2A0-8D3B-4CBD-8A20-9233450611A9}" presName="tx3" presStyleLbl="revTx" presStyleIdx="3" presStyleCnt="8"/>
      <dgm:spPr/>
    </dgm:pt>
    <dgm:pt modelId="{F62D9C74-08CA-403C-91A0-DEDE44246C3C}" type="pres">
      <dgm:prSet presAssocID="{949EB2A0-8D3B-4CBD-8A20-9233450611A9}" presName="vert3" presStyleCnt="0"/>
      <dgm:spPr/>
    </dgm:pt>
    <dgm:pt modelId="{AFF46E38-8709-455A-A4E0-3B688D608EB4}" type="pres">
      <dgm:prSet presAssocID="{3116891E-A216-425A-9A68-786557ACF78E}" presName="thinLine2b" presStyleLbl="callout" presStyleIdx="1" presStyleCnt="4"/>
      <dgm:spPr/>
    </dgm:pt>
    <dgm:pt modelId="{E8E748E8-D1DC-4FB4-980F-67D3D9B53296}" type="pres">
      <dgm:prSet presAssocID="{3116891E-A216-425A-9A68-786557ACF78E}" presName="vertSpace2b" presStyleCnt="0"/>
      <dgm:spPr/>
    </dgm:pt>
    <dgm:pt modelId="{32A141A3-4380-490A-99C7-4113ED126BFD}" type="pres">
      <dgm:prSet presAssocID="{CF4FBA28-7B54-451F-A018-39E8FDA63171}" presName="horz2" presStyleCnt="0"/>
      <dgm:spPr/>
    </dgm:pt>
    <dgm:pt modelId="{23BB5313-AA4A-49FB-8561-EA127A035B35}" type="pres">
      <dgm:prSet presAssocID="{CF4FBA28-7B54-451F-A018-39E8FDA63171}" presName="horzSpace2" presStyleCnt="0"/>
      <dgm:spPr/>
    </dgm:pt>
    <dgm:pt modelId="{A4F97057-D5A3-421D-AA9E-CC466726BA8F}" type="pres">
      <dgm:prSet presAssocID="{CF4FBA28-7B54-451F-A018-39E8FDA63171}" presName="tx2" presStyleLbl="revTx" presStyleIdx="4" presStyleCnt="8"/>
      <dgm:spPr/>
    </dgm:pt>
    <dgm:pt modelId="{E47E9DE9-C6F7-4A97-A05F-79C4B4B74024}" type="pres">
      <dgm:prSet presAssocID="{CF4FBA28-7B54-451F-A018-39E8FDA63171}" presName="vert2" presStyleCnt="0"/>
      <dgm:spPr/>
    </dgm:pt>
    <dgm:pt modelId="{14534CDE-DAD1-495F-BA5B-E3DCBCD9CD14}" type="pres">
      <dgm:prSet presAssocID="{D2FE1F77-4426-4440-982E-22199B837FF6}" presName="horz3" presStyleCnt="0"/>
      <dgm:spPr/>
    </dgm:pt>
    <dgm:pt modelId="{A50A52EC-BF48-48D8-A2FA-D9414BE9F501}" type="pres">
      <dgm:prSet presAssocID="{D2FE1F77-4426-4440-982E-22199B837FF6}" presName="horzSpace3" presStyleCnt="0"/>
      <dgm:spPr/>
    </dgm:pt>
    <dgm:pt modelId="{6B5B1276-AF25-4E25-9D26-0D552111EAB9}" type="pres">
      <dgm:prSet presAssocID="{D2FE1F77-4426-4440-982E-22199B837FF6}" presName="tx3" presStyleLbl="revTx" presStyleIdx="5" presStyleCnt="8"/>
      <dgm:spPr/>
    </dgm:pt>
    <dgm:pt modelId="{3DAF04EA-E0A8-461A-9FE2-8E75E731C7CC}" type="pres">
      <dgm:prSet presAssocID="{D2FE1F77-4426-4440-982E-22199B837FF6}" presName="vert3" presStyleCnt="0"/>
      <dgm:spPr/>
    </dgm:pt>
    <dgm:pt modelId="{09A982A0-0EB7-411E-A9F5-95EC9E51F1D0}" type="pres">
      <dgm:prSet presAssocID="{CF4FBA28-7B54-451F-A018-39E8FDA63171}" presName="thinLine2b" presStyleLbl="callout" presStyleIdx="2" presStyleCnt="4"/>
      <dgm:spPr/>
    </dgm:pt>
    <dgm:pt modelId="{D3F24066-757C-4224-A5A8-1EB29306C917}" type="pres">
      <dgm:prSet presAssocID="{CF4FBA28-7B54-451F-A018-39E8FDA63171}" presName="vertSpace2b" presStyleCnt="0"/>
      <dgm:spPr/>
    </dgm:pt>
    <dgm:pt modelId="{5D446277-DED6-4C0B-A635-1EE7586C1FA0}" type="pres">
      <dgm:prSet presAssocID="{8EFE3AD9-B137-49C1-A4EB-517F7A13DB2B}" presName="horz2" presStyleCnt="0"/>
      <dgm:spPr/>
    </dgm:pt>
    <dgm:pt modelId="{C6089165-D66D-43F9-B3FE-69E7632B1F34}" type="pres">
      <dgm:prSet presAssocID="{8EFE3AD9-B137-49C1-A4EB-517F7A13DB2B}" presName="horzSpace2" presStyleCnt="0"/>
      <dgm:spPr/>
    </dgm:pt>
    <dgm:pt modelId="{82288ADB-DC8D-4CED-BF5F-D8C9C5BC9F42}" type="pres">
      <dgm:prSet presAssocID="{8EFE3AD9-B137-49C1-A4EB-517F7A13DB2B}" presName="tx2" presStyleLbl="revTx" presStyleIdx="6" presStyleCnt="8"/>
      <dgm:spPr/>
    </dgm:pt>
    <dgm:pt modelId="{A393B3A0-2DD7-45DE-BCAC-D26AB37201AD}" type="pres">
      <dgm:prSet presAssocID="{8EFE3AD9-B137-49C1-A4EB-517F7A13DB2B}" presName="vert2" presStyleCnt="0"/>
      <dgm:spPr/>
    </dgm:pt>
    <dgm:pt modelId="{C028F5C1-D75C-4223-A0DD-FAFCF2A69EA9}" type="pres">
      <dgm:prSet presAssocID="{4A98FA2B-2DDA-45F0-A397-7ACFA8F4DEDB}" presName="horz3" presStyleCnt="0"/>
      <dgm:spPr/>
    </dgm:pt>
    <dgm:pt modelId="{8AC63CFF-5D62-492D-852E-0FA729D0E7BE}" type="pres">
      <dgm:prSet presAssocID="{4A98FA2B-2DDA-45F0-A397-7ACFA8F4DEDB}" presName="horzSpace3" presStyleCnt="0"/>
      <dgm:spPr/>
    </dgm:pt>
    <dgm:pt modelId="{2B1206B2-B7F3-467E-89AB-067F93A38138}" type="pres">
      <dgm:prSet presAssocID="{4A98FA2B-2DDA-45F0-A397-7ACFA8F4DEDB}" presName="tx3" presStyleLbl="revTx" presStyleIdx="7" presStyleCnt="8"/>
      <dgm:spPr/>
    </dgm:pt>
    <dgm:pt modelId="{B6352787-AFFB-4085-8A21-9C1BC21FD4A0}" type="pres">
      <dgm:prSet presAssocID="{4A98FA2B-2DDA-45F0-A397-7ACFA8F4DEDB}" presName="vert3" presStyleCnt="0"/>
      <dgm:spPr/>
    </dgm:pt>
    <dgm:pt modelId="{23178634-02F6-4B74-A475-902149ACE660}" type="pres">
      <dgm:prSet presAssocID="{8EFE3AD9-B137-49C1-A4EB-517F7A13DB2B}" presName="thinLine2b" presStyleLbl="callout" presStyleIdx="3" presStyleCnt="4"/>
      <dgm:spPr/>
    </dgm:pt>
    <dgm:pt modelId="{E7ADE858-C15F-44AC-A421-7C2ED4ABD06B}" type="pres">
      <dgm:prSet presAssocID="{8EFE3AD9-B137-49C1-A4EB-517F7A13DB2B}" presName="vertSpace2b" presStyleCnt="0"/>
      <dgm:spPr/>
    </dgm:pt>
  </dgm:ptLst>
  <dgm:cxnLst>
    <dgm:cxn modelId="{F8499000-EEEF-44BE-83DF-D6A1520FA5DB}" type="presOf" srcId="{D2FE1F77-4426-4440-982E-22199B837FF6}" destId="{6B5B1276-AF25-4E25-9D26-0D552111EAB9}" srcOrd="0" destOrd="0" presId="urn:microsoft.com/office/officeart/2008/layout/LinedList"/>
    <dgm:cxn modelId="{D8AC8D26-40F7-4624-9CE8-AE7F3B35B629}" srcId="{03D09833-1850-43E4-9548-32B86776DBF0}" destId="{3116891E-A216-425A-9A68-786557ACF78E}" srcOrd="0" destOrd="0" parTransId="{D23F7FB0-816E-40EF-90E2-F3614076E37A}" sibTransId="{00AB367B-BDD8-40D0-B85E-F85AABE6F340}"/>
    <dgm:cxn modelId="{3031772E-0995-4F9C-B0FC-1808BE53177C}" type="presOf" srcId="{03D09833-1850-43E4-9548-32B86776DBF0}" destId="{E0324B57-73A6-43DA-8CD0-B00D6CE0FFC1}" srcOrd="0" destOrd="0" presId="urn:microsoft.com/office/officeart/2008/layout/LinedList"/>
    <dgm:cxn modelId="{FEF6FD35-CE1D-4EF7-B316-A5990E2E42D2}" srcId="{CF4FBA28-7B54-451F-A018-39E8FDA63171}" destId="{D2FE1F77-4426-4440-982E-22199B837FF6}" srcOrd="0" destOrd="0" parTransId="{6AB2D7E0-E919-470A-969B-AC26454D617D}" sibTransId="{BBCBD5C0-DE12-4B5B-9D4E-E495B124807F}"/>
    <dgm:cxn modelId="{7948795E-738A-4FAF-826F-04430B227CD0}" type="presOf" srcId="{4A98FA2B-2DDA-45F0-A397-7ACFA8F4DEDB}" destId="{2B1206B2-B7F3-467E-89AB-067F93A38138}" srcOrd="0" destOrd="0" presId="urn:microsoft.com/office/officeart/2008/layout/LinedList"/>
    <dgm:cxn modelId="{F41DD541-3DB2-4894-9D94-5BC865FCC97C}" type="presOf" srcId="{8EFE3AD9-B137-49C1-A4EB-517F7A13DB2B}" destId="{82288ADB-DC8D-4CED-BF5F-D8C9C5BC9F42}" srcOrd="0" destOrd="0" presId="urn:microsoft.com/office/officeart/2008/layout/LinedList"/>
    <dgm:cxn modelId="{E987EF64-629B-47BB-815B-80BBEA2A038C}" srcId="{3116891E-A216-425A-9A68-786557ACF78E}" destId="{949EB2A0-8D3B-4CBD-8A20-9233450611A9}" srcOrd="1" destOrd="0" parTransId="{52130542-7D10-4309-BB60-A8D687283ED3}" sibTransId="{DC0E6DEC-75AB-430C-B340-F78BF25EEBB3}"/>
    <dgm:cxn modelId="{89186367-D57B-4D51-B44D-24A1024AAE5F}" srcId="{03D09833-1850-43E4-9548-32B86776DBF0}" destId="{8EFE3AD9-B137-49C1-A4EB-517F7A13DB2B}" srcOrd="2" destOrd="0" parTransId="{AD7CB398-AE2F-42C3-815E-184DD6A85838}" sibTransId="{0DB7AAEF-34FF-4E81-B9F2-F5A00448F71A}"/>
    <dgm:cxn modelId="{E6FF39A3-DA0E-4D3B-8CCF-B1F0E6E074E0}" type="presOf" srcId="{A15B193F-90E2-4672-923E-3140BC1456C3}" destId="{41088D99-3A6E-4758-8B6C-F065DF756992}" srcOrd="0" destOrd="0" presId="urn:microsoft.com/office/officeart/2008/layout/LinedList"/>
    <dgm:cxn modelId="{D9E7F3A9-E1DF-49F2-B57D-FCEC01B0D274}" type="presOf" srcId="{8A3B275A-B8D1-4A9C-A4EA-0273DF96433B}" destId="{846FB684-663F-4EBF-A018-DB3C008446E3}" srcOrd="0" destOrd="0" presId="urn:microsoft.com/office/officeart/2008/layout/LinedList"/>
    <dgm:cxn modelId="{5D7856C5-1792-4CB0-B62A-0455F6DDDFED}" type="presOf" srcId="{949EB2A0-8D3B-4CBD-8A20-9233450611A9}" destId="{EE5DCAB3-1858-4948-92F5-B6472A7EF9E3}" srcOrd="0" destOrd="0" presId="urn:microsoft.com/office/officeart/2008/layout/LinedList"/>
    <dgm:cxn modelId="{3255AACC-D8F4-48E0-A421-317F60A15EAE}" srcId="{8A3B275A-B8D1-4A9C-A4EA-0273DF96433B}" destId="{03D09833-1850-43E4-9548-32B86776DBF0}" srcOrd="0" destOrd="0" parTransId="{32D5F9EB-80A2-4DB9-9D64-4B722EA400FD}" sibTransId="{1C496F71-3FEE-44E2-BD83-4B2295EFA881}"/>
    <dgm:cxn modelId="{00683FDA-3666-495A-BC64-83DE9A61EC1C}" srcId="{3116891E-A216-425A-9A68-786557ACF78E}" destId="{A15B193F-90E2-4672-923E-3140BC1456C3}" srcOrd="0" destOrd="0" parTransId="{A24BDE47-6A73-427A-8DD1-800A3916E3BF}" sibTransId="{0C733974-10E3-472C-AE07-AA3179F3C66F}"/>
    <dgm:cxn modelId="{5E8712DE-BA63-44D0-8B2A-E0258FD781E1}" type="presOf" srcId="{CF4FBA28-7B54-451F-A018-39E8FDA63171}" destId="{A4F97057-D5A3-421D-AA9E-CC466726BA8F}" srcOrd="0" destOrd="0" presId="urn:microsoft.com/office/officeart/2008/layout/LinedList"/>
    <dgm:cxn modelId="{D6E9A8E2-333F-4B81-BA63-E2A68EE3A01D}" srcId="{03D09833-1850-43E4-9548-32B86776DBF0}" destId="{CF4FBA28-7B54-451F-A018-39E8FDA63171}" srcOrd="1" destOrd="0" parTransId="{65FB7B48-44A9-4A4D-975A-BFCDB7D74654}" sibTransId="{727F8E3A-F243-4DEE-8547-B31E5AE87C0E}"/>
    <dgm:cxn modelId="{618812E5-880B-444C-9BB4-EA386AA4A8BE}" srcId="{8EFE3AD9-B137-49C1-A4EB-517F7A13DB2B}" destId="{4A98FA2B-2DDA-45F0-A397-7ACFA8F4DEDB}" srcOrd="0" destOrd="0" parTransId="{3B644CB0-5AFE-4353-A038-6F228E8C4A0A}" sibTransId="{7026D814-1ADE-4E0F-BE15-62EC8A710C35}"/>
    <dgm:cxn modelId="{339D94FD-EDE5-4A86-930C-5C87A184E8F8}" type="presOf" srcId="{3116891E-A216-425A-9A68-786557ACF78E}" destId="{C2D5871D-8651-4218-9EC4-3E9908EF3318}" srcOrd="0" destOrd="0" presId="urn:microsoft.com/office/officeart/2008/layout/LinedList"/>
    <dgm:cxn modelId="{DB299119-B4BE-4743-AFD4-5C09AA62D6F5}" type="presParOf" srcId="{846FB684-663F-4EBF-A018-DB3C008446E3}" destId="{4A3CC9C6-EFD0-42A7-A16F-A2D4D28CD2E2}" srcOrd="0" destOrd="0" presId="urn:microsoft.com/office/officeart/2008/layout/LinedList"/>
    <dgm:cxn modelId="{E297D18C-70D7-4071-839D-B9D9A1FEA910}" type="presParOf" srcId="{846FB684-663F-4EBF-A018-DB3C008446E3}" destId="{538C5B61-93FB-476A-8960-B8467F141898}" srcOrd="1" destOrd="0" presId="urn:microsoft.com/office/officeart/2008/layout/LinedList"/>
    <dgm:cxn modelId="{B5ED03CB-ABF7-4B6D-BC8F-12A8F0B25151}" type="presParOf" srcId="{538C5B61-93FB-476A-8960-B8467F141898}" destId="{E0324B57-73A6-43DA-8CD0-B00D6CE0FFC1}" srcOrd="0" destOrd="0" presId="urn:microsoft.com/office/officeart/2008/layout/LinedList"/>
    <dgm:cxn modelId="{E1031C36-85AB-4E7D-B903-7D132246AB06}" type="presParOf" srcId="{538C5B61-93FB-476A-8960-B8467F141898}" destId="{0710FDA8-B1E4-4A16-AEC4-7E8BB8C9F7FB}" srcOrd="1" destOrd="0" presId="urn:microsoft.com/office/officeart/2008/layout/LinedList"/>
    <dgm:cxn modelId="{BAAA80EE-0181-4ECA-9DE0-32EA07BEDCA6}" type="presParOf" srcId="{0710FDA8-B1E4-4A16-AEC4-7E8BB8C9F7FB}" destId="{DA63E68B-E042-4FFC-9C5D-DC5B73D765CA}" srcOrd="0" destOrd="0" presId="urn:microsoft.com/office/officeart/2008/layout/LinedList"/>
    <dgm:cxn modelId="{722521D5-1269-4A1B-BB6F-FC3121359AA7}" type="presParOf" srcId="{0710FDA8-B1E4-4A16-AEC4-7E8BB8C9F7FB}" destId="{119E5337-B429-4321-8751-3F1C999AD559}" srcOrd="1" destOrd="0" presId="urn:microsoft.com/office/officeart/2008/layout/LinedList"/>
    <dgm:cxn modelId="{AADD40B6-3A36-484C-803F-D6A102AB1853}" type="presParOf" srcId="{119E5337-B429-4321-8751-3F1C999AD559}" destId="{6A426059-42B9-4F8E-BCFE-3C6CA253B5C3}" srcOrd="0" destOrd="0" presId="urn:microsoft.com/office/officeart/2008/layout/LinedList"/>
    <dgm:cxn modelId="{513FE6DB-D8EE-4A18-BC8E-F6C07121E08D}" type="presParOf" srcId="{119E5337-B429-4321-8751-3F1C999AD559}" destId="{C2D5871D-8651-4218-9EC4-3E9908EF3318}" srcOrd="1" destOrd="0" presId="urn:microsoft.com/office/officeart/2008/layout/LinedList"/>
    <dgm:cxn modelId="{DEE1BF94-E035-4601-BD27-518EA4067E86}" type="presParOf" srcId="{119E5337-B429-4321-8751-3F1C999AD559}" destId="{2442FCFB-451F-4753-963B-80A470223FED}" srcOrd="2" destOrd="0" presId="urn:microsoft.com/office/officeart/2008/layout/LinedList"/>
    <dgm:cxn modelId="{A0B7A83E-0364-4AFA-A4ED-0F3B8737BD15}" type="presParOf" srcId="{2442FCFB-451F-4753-963B-80A470223FED}" destId="{75CBBBC1-D60D-480F-B6B3-097B11FE1F24}" srcOrd="0" destOrd="0" presId="urn:microsoft.com/office/officeart/2008/layout/LinedList"/>
    <dgm:cxn modelId="{EC7B5B0C-B8F9-45B2-83B4-795157323B7F}" type="presParOf" srcId="{75CBBBC1-D60D-480F-B6B3-097B11FE1F24}" destId="{2A7C2A0E-E7B5-4CBC-81B1-0E674579CB73}" srcOrd="0" destOrd="0" presId="urn:microsoft.com/office/officeart/2008/layout/LinedList"/>
    <dgm:cxn modelId="{6443ADE9-6217-4FB1-8E85-7D19ABD0BD94}" type="presParOf" srcId="{75CBBBC1-D60D-480F-B6B3-097B11FE1F24}" destId="{41088D99-3A6E-4758-8B6C-F065DF756992}" srcOrd="1" destOrd="0" presId="urn:microsoft.com/office/officeart/2008/layout/LinedList"/>
    <dgm:cxn modelId="{BD528B4F-0F78-4CD1-B9F3-74C62E925894}" type="presParOf" srcId="{75CBBBC1-D60D-480F-B6B3-097B11FE1F24}" destId="{C5CC63C5-5EDE-4D6F-B278-EC50C7B4D3F6}" srcOrd="2" destOrd="0" presId="urn:microsoft.com/office/officeart/2008/layout/LinedList"/>
    <dgm:cxn modelId="{662F7809-8B5E-4272-A8E4-CF03FED83884}" type="presParOf" srcId="{2442FCFB-451F-4753-963B-80A470223FED}" destId="{B9E266E2-9CDA-421E-91C4-DA8CDD8562D8}" srcOrd="1" destOrd="0" presId="urn:microsoft.com/office/officeart/2008/layout/LinedList"/>
    <dgm:cxn modelId="{C8F8C84F-2F08-4C60-B2C6-BFBE1F7B1601}" type="presParOf" srcId="{2442FCFB-451F-4753-963B-80A470223FED}" destId="{A4CE5EAA-DB9F-4D28-8034-92D83FDD42E6}" srcOrd="2" destOrd="0" presId="urn:microsoft.com/office/officeart/2008/layout/LinedList"/>
    <dgm:cxn modelId="{F4052B9E-A663-4F85-8C62-F8C58FC289ED}" type="presParOf" srcId="{A4CE5EAA-DB9F-4D28-8034-92D83FDD42E6}" destId="{E175ED40-ED05-4CAA-9E45-6CEAB887A379}" srcOrd="0" destOrd="0" presId="urn:microsoft.com/office/officeart/2008/layout/LinedList"/>
    <dgm:cxn modelId="{D18FC3E1-9992-40C4-9900-8426A973520C}" type="presParOf" srcId="{A4CE5EAA-DB9F-4D28-8034-92D83FDD42E6}" destId="{EE5DCAB3-1858-4948-92F5-B6472A7EF9E3}" srcOrd="1" destOrd="0" presId="urn:microsoft.com/office/officeart/2008/layout/LinedList"/>
    <dgm:cxn modelId="{AB3CA9BE-A635-4463-89A8-42169EC20975}" type="presParOf" srcId="{A4CE5EAA-DB9F-4D28-8034-92D83FDD42E6}" destId="{F62D9C74-08CA-403C-91A0-DEDE44246C3C}" srcOrd="2" destOrd="0" presId="urn:microsoft.com/office/officeart/2008/layout/LinedList"/>
    <dgm:cxn modelId="{06A366DD-252E-4DF0-BF2A-F74CD4DB3EE5}" type="presParOf" srcId="{0710FDA8-B1E4-4A16-AEC4-7E8BB8C9F7FB}" destId="{AFF46E38-8709-455A-A4E0-3B688D608EB4}" srcOrd="2" destOrd="0" presId="urn:microsoft.com/office/officeart/2008/layout/LinedList"/>
    <dgm:cxn modelId="{F9725D11-A5DA-43D9-9406-54FB1D502585}" type="presParOf" srcId="{0710FDA8-B1E4-4A16-AEC4-7E8BB8C9F7FB}" destId="{E8E748E8-D1DC-4FB4-980F-67D3D9B53296}" srcOrd="3" destOrd="0" presId="urn:microsoft.com/office/officeart/2008/layout/LinedList"/>
    <dgm:cxn modelId="{BB7FC78C-B351-402E-97E4-79D5ECD665ED}" type="presParOf" srcId="{0710FDA8-B1E4-4A16-AEC4-7E8BB8C9F7FB}" destId="{32A141A3-4380-490A-99C7-4113ED126BFD}" srcOrd="4" destOrd="0" presId="urn:microsoft.com/office/officeart/2008/layout/LinedList"/>
    <dgm:cxn modelId="{774B5BA9-BB32-4E14-90C4-623DCC1AB9B8}" type="presParOf" srcId="{32A141A3-4380-490A-99C7-4113ED126BFD}" destId="{23BB5313-AA4A-49FB-8561-EA127A035B35}" srcOrd="0" destOrd="0" presId="urn:microsoft.com/office/officeart/2008/layout/LinedList"/>
    <dgm:cxn modelId="{ED3A9C92-80D9-448D-AE67-B4631FBE27C1}" type="presParOf" srcId="{32A141A3-4380-490A-99C7-4113ED126BFD}" destId="{A4F97057-D5A3-421D-AA9E-CC466726BA8F}" srcOrd="1" destOrd="0" presId="urn:microsoft.com/office/officeart/2008/layout/LinedList"/>
    <dgm:cxn modelId="{22D33C4A-A547-428B-BB7F-2B0EF06FAEA3}" type="presParOf" srcId="{32A141A3-4380-490A-99C7-4113ED126BFD}" destId="{E47E9DE9-C6F7-4A97-A05F-79C4B4B74024}" srcOrd="2" destOrd="0" presId="urn:microsoft.com/office/officeart/2008/layout/LinedList"/>
    <dgm:cxn modelId="{1765D6D8-CCB3-41EF-A2A2-871B25DB5580}" type="presParOf" srcId="{E47E9DE9-C6F7-4A97-A05F-79C4B4B74024}" destId="{14534CDE-DAD1-495F-BA5B-E3DCBCD9CD14}" srcOrd="0" destOrd="0" presId="urn:microsoft.com/office/officeart/2008/layout/LinedList"/>
    <dgm:cxn modelId="{E6E90B6D-03D7-4EDA-B778-9C6E87E5E5D7}" type="presParOf" srcId="{14534CDE-DAD1-495F-BA5B-E3DCBCD9CD14}" destId="{A50A52EC-BF48-48D8-A2FA-D9414BE9F501}" srcOrd="0" destOrd="0" presId="urn:microsoft.com/office/officeart/2008/layout/LinedList"/>
    <dgm:cxn modelId="{1D80F4B7-24BA-4EFF-AFC4-95203FD056A9}" type="presParOf" srcId="{14534CDE-DAD1-495F-BA5B-E3DCBCD9CD14}" destId="{6B5B1276-AF25-4E25-9D26-0D552111EAB9}" srcOrd="1" destOrd="0" presId="urn:microsoft.com/office/officeart/2008/layout/LinedList"/>
    <dgm:cxn modelId="{C02041AD-7CCA-4452-86FC-069A96AE155E}" type="presParOf" srcId="{14534CDE-DAD1-495F-BA5B-E3DCBCD9CD14}" destId="{3DAF04EA-E0A8-461A-9FE2-8E75E731C7CC}" srcOrd="2" destOrd="0" presId="urn:microsoft.com/office/officeart/2008/layout/LinedList"/>
    <dgm:cxn modelId="{9FF0B048-96F1-47B5-8755-5B31E1DA63A4}" type="presParOf" srcId="{0710FDA8-B1E4-4A16-AEC4-7E8BB8C9F7FB}" destId="{09A982A0-0EB7-411E-A9F5-95EC9E51F1D0}" srcOrd="5" destOrd="0" presId="urn:microsoft.com/office/officeart/2008/layout/LinedList"/>
    <dgm:cxn modelId="{84590FD8-1234-4F96-977A-4DB5D1ADCB1D}" type="presParOf" srcId="{0710FDA8-B1E4-4A16-AEC4-7E8BB8C9F7FB}" destId="{D3F24066-757C-4224-A5A8-1EB29306C917}" srcOrd="6" destOrd="0" presId="urn:microsoft.com/office/officeart/2008/layout/LinedList"/>
    <dgm:cxn modelId="{4976AC81-5A57-47D3-871B-E98988A5887D}" type="presParOf" srcId="{0710FDA8-B1E4-4A16-AEC4-7E8BB8C9F7FB}" destId="{5D446277-DED6-4C0B-A635-1EE7586C1FA0}" srcOrd="7" destOrd="0" presId="urn:microsoft.com/office/officeart/2008/layout/LinedList"/>
    <dgm:cxn modelId="{6856A340-02EC-45D9-8966-6F420AC5F031}" type="presParOf" srcId="{5D446277-DED6-4C0B-A635-1EE7586C1FA0}" destId="{C6089165-D66D-43F9-B3FE-69E7632B1F34}" srcOrd="0" destOrd="0" presId="urn:microsoft.com/office/officeart/2008/layout/LinedList"/>
    <dgm:cxn modelId="{2EC58C88-57DD-4FE2-9730-814F8293A0F6}" type="presParOf" srcId="{5D446277-DED6-4C0B-A635-1EE7586C1FA0}" destId="{82288ADB-DC8D-4CED-BF5F-D8C9C5BC9F42}" srcOrd="1" destOrd="0" presId="urn:microsoft.com/office/officeart/2008/layout/LinedList"/>
    <dgm:cxn modelId="{48D96121-917F-41A4-BA50-B1D05A1C69ED}" type="presParOf" srcId="{5D446277-DED6-4C0B-A635-1EE7586C1FA0}" destId="{A393B3A0-2DD7-45DE-BCAC-D26AB37201AD}" srcOrd="2" destOrd="0" presId="urn:microsoft.com/office/officeart/2008/layout/LinedList"/>
    <dgm:cxn modelId="{CE0756A4-F918-47A5-A94E-EE72744EE160}" type="presParOf" srcId="{A393B3A0-2DD7-45DE-BCAC-D26AB37201AD}" destId="{C028F5C1-D75C-4223-A0DD-FAFCF2A69EA9}" srcOrd="0" destOrd="0" presId="urn:microsoft.com/office/officeart/2008/layout/LinedList"/>
    <dgm:cxn modelId="{9E7580AE-C6A1-4599-88E3-D0ACB99C1F25}" type="presParOf" srcId="{C028F5C1-D75C-4223-A0DD-FAFCF2A69EA9}" destId="{8AC63CFF-5D62-492D-852E-0FA729D0E7BE}" srcOrd="0" destOrd="0" presId="urn:microsoft.com/office/officeart/2008/layout/LinedList"/>
    <dgm:cxn modelId="{874EEABF-D82D-49C9-B60A-56AF772CBAA8}" type="presParOf" srcId="{C028F5C1-D75C-4223-A0DD-FAFCF2A69EA9}" destId="{2B1206B2-B7F3-467E-89AB-067F93A38138}" srcOrd="1" destOrd="0" presId="urn:microsoft.com/office/officeart/2008/layout/LinedList"/>
    <dgm:cxn modelId="{32ED822B-C359-4447-B21C-40E5BE2DA282}" type="presParOf" srcId="{C028F5C1-D75C-4223-A0DD-FAFCF2A69EA9}" destId="{B6352787-AFFB-4085-8A21-9C1BC21FD4A0}" srcOrd="2" destOrd="0" presId="urn:microsoft.com/office/officeart/2008/layout/LinedList"/>
    <dgm:cxn modelId="{4822BF6B-2E0D-4CE2-A6FA-BC95A2D7D59A}" type="presParOf" srcId="{0710FDA8-B1E4-4A16-AEC4-7E8BB8C9F7FB}" destId="{23178634-02F6-4B74-A475-902149ACE660}" srcOrd="8" destOrd="0" presId="urn:microsoft.com/office/officeart/2008/layout/LinedList"/>
    <dgm:cxn modelId="{7AD1F00E-FA05-4D37-B1D9-95F69F985E23}" type="presParOf" srcId="{0710FDA8-B1E4-4A16-AEC4-7E8BB8C9F7FB}" destId="{E7ADE858-C15F-44AC-A421-7C2ED4ABD06B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3B275A-B8D1-4A9C-A4EA-0273DF9643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3D09833-1850-43E4-9548-32B86776DBF0}">
      <dgm:prSet phldrT="[Texto]"/>
      <dgm:spPr/>
      <dgm:t>
        <a:bodyPr/>
        <a:lstStyle/>
        <a:p>
          <a:r>
            <a:rPr lang="pt-BR" b="1" i="0" dirty="0"/>
            <a:t>Testes Integrados</a:t>
          </a:r>
          <a:endParaRPr lang="pt-BR" dirty="0"/>
        </a:p>
      </dgm:t>
    </dgm:pt>
    <dgm:pt modelId="{32D5F9EB-80A2-4DB9-9D64-4B722EA400FD}" type="parTrans" cxnId="{3255AACC-D8F4-48E0-A421-317F60A15EAE}">
      <dgm:prSet/>
      <dgm:spPr/>
      <dgm:t>
        <a:bodyPr/>
        <a:lstStyle/>
        <a:p>
          <a:endParaRPr lang="pt-BR"/>
        </a:p>
      </dgm:t>
    </dgm:pt>
    <dgm:pt modelId="{1C496F71-3FEE-44E2-BD83-4B2295EFA881}" type="sibTrans" cxnId="{3255AACC-D8F4-48E0-A421-317F60A15EAE}">
      <dgm:prSet/>
      <dgm:spPr/>
      <dgm:t>
        <a:bodyPr/>
        <a:lstStyle/>
        <a:p>
          <a:endParaRPr lang="pt-BR"/>
        </a:p>
      </dgm:t>
    </dgm:pt>
    <dgm:pt modelId="{3116891E-A216-425A-9A68-786557ACF78E}">
      <dgm:prSet phldrT="[Texto]"/>
      <dgm:spPr/>
      <dgm:t>
        <a:bodyPr/>
        <a:lstStyle/>
        <a:p>
          <a:r>
            <a:rPr lang="pt-BR" b="0" i="0"/>
            <a:t>Planejamento e Documentação</a:t>
          </a:r>
          <a:endParaRPr lang="pt-BR" dirty="0"/>
        </a:p>
      </dgm:t>
    </dgm:pt>
    <dgm:pt modelId="{D23F7FB0-816E-40EF-90E2-F3614076E37A}" type="parTrans" cxnId="{D8AC8D26-40F7-4624-9CE8-AE7F3B35B629}">
      <dgm:prSet/>
      <dgm:spPr/>
      <dgm:t>
        <a:bodyPr/>
        <a:lstStyle/>
        <a:p>
          <a:endParaRPr lang="pt-BR"/>
        </a:p>
      </dgm:t>
    </dgm:pt>
    <dgm:pt modelId="{00AB367B-BDD8-40D0-B85E-F85AABE6F340}" type="sibTrans" cxnId="{D8AC8D26-40F7-4624-9CE8-AE7F3B35B629}">
      <dgm:prSet/>
      <dgm:spPr/>
      <dgm:t>
        <a:bodyPr/>
        <a:lstStyle/>
        <a:p>
          <a:endParaRPr lang="pt-BR"/>
        </a:p>
      </dgm:t>
    </dgm:pt>
    <dgm:pt modelId="{A15B193F-90E2-4672-923E-3140BC1456C3}">
      <dgm:prSet phldrT="[Texto]"/>
      <dgm:spPr/>
      <dgm:t>
        <a:bodyPr/>
        <a:lstStyle/>
        <a:p>
          <a:r>
            <a:rPr lang="pt-BR" b="0" i="0" dirty="0"/>
            <a:t>Concentre-se em criar uma documentação detalhada que inclui o roteiro de execução dos testes integrados, apresentação dos critérios de aprovação estabelecidos, cronograma e sequência de testes definida.</a:t>
          </a:r>
          <a:endParaRPr lang="pt-BR" dirty="0"/>
        </a:p>
      </dgm:t>
    </dgm:pt>
    <dgm:pt modelId="{A24BDE47-6A73-427A-8DD1-800A3916E3BF}" type="parTrans" cxnId="{00683FDA-3666-495A-BC64-83DE9A61EC1C}">
      <dgm:prSet/>
      <dgm:spPr/>
      <dgm:t>
        <a:bodyPr/>
        <a:lstStyle/>
        <a:p>
          <a:endParaRPr lang="pt-BR"/>
        </a:p>
      </dgm:t>
    </dgm:pt>
    <dgm:pt modelId="{0C733974-10E3-472C-AE07-AA3179F3C66F}" type="sibTrans" cxnId="{00683FDA-3666-495A-BC64-83DE9A61EC1C}">
      <dgm:prSet/>
      <dgm:spPr/>
      <dgm:t>
        <a:bodyPr/>
        <a:lstStyle/>
        <a:p>
          <a:endParaRPr lang="pt-BR"/>
        </a:p>
      </dgm:t>
    </dgm:pt>
    <dgm:pt modelId="{CF4FBA28-7B54-451F-A018-39E8FDA63171}">
      <dgm:prSet phldrT="[Texto]"/>
      <dgm:spPr/>
      <dgm:t>
        <a:bodyPr/>
        <a:lstStyle/>
        <a:p>
          <a:r>
            <a:rPr lang="pt-BR" b="0" i="0" dirty="0"/>
            <a:t>Concentre-se no preenchimento adequado do documento de Plano de testes integrados. Garanta que todas as evidências dos resultados dos testes estão devidamente documentadas e armazenadas.</a:t>
          </a:r>
          <a:endParaRPr lang="pt-BR" dirty="0"/>
        </a:p>
      </dgm:t>
    </dgm:pt>
    <dgm:pt modelId="{65FB7B48-44A9-4A4D-975A-BFCDB7D74654}" type="parTrans" cxnId="{D6E9A8E2-333F-4B81-BA63-E2A68EE3A01D}">
      <dgm:prSet/>
      <dgm:spPr/>
      <dgm:t>
        <a:bodyPr/>
        <a:lstStyle/>
        <a:p>
          <a:endParaRPr lang="pt-BR"/>
        </a:p>
      </dgm:t>
    </dgm:pt>
    <dgm:pt modelId="{727F8E3A-F243-4DEE-8547-B31E5AE87C0E}" type="sibTrans" cxnId="{D6E9A8E2-333F-4B81-BA63-E2A68EE3A01D}">
      <dgm:prSet/>
      <dgm:spPr/>
      <dgm:t>
        <a:bodyPr/>
        <a:lstStyle/>
        <a:p>
          <a:endParaRPr lang="pt-BR"/>
        </a:p>
      </dgm:t>
    </dgm:pt>
    <dgm:pt modelId="{949EB2A0-8D3B-4CBD-8A20-9233450611A9}">
      <dgm:prSet phldrT="[Texto]"/>
      <dgm:spPr/>
      <dgm:t>
        <a:bodyPr/>
        <a:lstStyle/>
        <a:p>
          <a:r>
            <a:rPr lang="pt-BR" b="0" i="0" dirty="0"/>
            <a:t>Execução dos Testes</a:t>
          </a:r>
          <a:endParaRPr lang="pt-BR" dirty="0"/>
        </a:p>
      </dgm:t>
    </dgm:pt>
    <dgm:pt modelId="{52130542-7D10-4309-BB60-A8D687283ED3}" type="parTrans" cxnId="{E987EF64-629B-47BB-815B-80BBEA2A038C}">
      <dgm:prSet/>
      <dgm:spPr/>
      <dgm:t>
        <a:bodyPr/>
        <a:lstStyle/>
        <a:p>
          <a:endParaRPr lang="pt-BR"/>
        </a:p>
      </dgm:t>
    </dgm:pt>
    <dgm:pt modelId="{DC0E6DEC-75AB-430C-B340-F78BF25EEBB3}" type="sibTrans" cxnId="{E987EF64-629B-47BB-815B-80BBEA2A038C}">
      <dgm:prSet/>
      <dgm:spPr/>
      <dgm:t>
        <a:bodyPr/>
        <a:lstStyle/>
        <a:p>
          <a:endParaRPr lang="pt-BR"/>
        </a:p>
      </dgm:t>
    </dgm:pt>
    <dgm:pt modelId="{D2FE1F77-4426-4440-982E-22199B837FF6}">
      <dgm:prSet phldrT="[Texto]"/>
      <dgm:spPr/>
      <dgm:t>
        <a:bodyPr/>
        <a:lstStyle/>
        <a:p>
          <a:r>
            <a:rPr lang="pt-BR" b="0" i="0"/>
            <a:t>Avaliação e Ajustes</a:t>
          </a:r>
          <a:endParaRPr lang="pt-BR" dirty="0"/>
        </a:p>
      </dgm:t>
    </dgm:pt>
    <dgm:pt modelId="{6AB2D7E0-E919-470A-969B-AC26454D617D}" type="parTrans" cxnId="{FEF6FD35-CE1D-4EF7-B316-A5990E2E42D2}">
      <dgm:prSet/>
      <dgm:spPr/>
      <dgm:t>
        <a:bodyPr/>
        <a:lstStyle/>
        <a:p>
          <a:endParaRPr lang="pt-BR"/>
        </a:p>
      </dgm:t>
    </dgm:pt>
    <dgm:pt modelId="{BBCBD5C0-DE12-4B5B-9D4E-E495B124807F}" type="sibTrans" cxnId="{FEF6FD35-CE1D-4EF7-B316-A5990E2E42D2}">
      <dgm:prSet/>
      <dgm:spPr/>
      <dgm:t>
        <a:bodyPr/>
        <a:lstStyle/>
        <a:p>
          <a:endParaRPr lang="pt-BR"/>
        </a:p>
      </dgm:t>
    </dgm:pt>
    <dgm:pt modelId="{8EFE3AD9-B137-49C1-A4EB-517F7A13DB2B}">
      <dgm:prSet phldrT="[Texto]"/>
      <dgm:spPr/>
      <dgm:t>
        <a:bodyPr/>
        <a:lstStyle/>
        <a:p>
          <a:r>
            <a:rPr lang="pt-BR" b="0" i="0" dirty="0"/>
            <a:t>Revise toda a documentação e os resultados dos testes para garantir que todos os critérios de avaliação sejam atendidos. Ajuste e atualize os documentos conforme necessário para refletir os resultados dos testes de forma precisa.</a:t>
          </a:r>
          <a:endParaRPr lang="pt-BR" dirty="0"/>
        </a:p>
      </dgm:t>
    </dgm:pt>
    <dgm:pt modelId="{AD7CB398-AE2F-42C3-815E-184DD6A85838}" type="parTrans" cxnId="{89186367-D57B-4D51-B44D-24A1024AAE5F}">
      <dgm:prSet/>
      <dgm:spPr/>
      <dgm:t>
        <a:bodyPr/>
        <a:lstStyle/>
        <a:p>
          <a:endParaRPr lang="pt-BR"/>
        </a:p>
      </dgm:t>
    </dgm:pt>
    <dgm:pt modelId="{0DB7AAEF-34FF-4E81-B9F2-F5A00448F71A}" type="sibTrans" cxnId="{89186367-D57B-4D51-B44D-24A1024AAE5F}">
      <dgm:prSet/>
      <dgm:spPr/>
      <dgm:t>
        <a:bodyPr/>
        <a:lstStyle/>
        <a:p>
          <a:endParaRPr lang="pt-BR"/>
        </a:p>
      </dgm:t>
    </dgm:pt>
    <dgm:pt modelId="{846FB684-663F-4EBF-A018-DB3C008446E3}" type="pres">
      <dgm:prSet presAssocID="{8A3B275A-B8D1-4A9C-A4EA-0273DF96433B}" presName="vert0" presStyleCnt="0">
        <dgm:presLayoutVars>
          <dgm:dir/>
          <dgm:animOne val="branch"/>
          <dgm:animLvl val="lvl"/>
        </dgm:presLayoutVars>
      </dgm:prSet>
      <dgm:spPr/>
    </dgm:pt>
    <dgm:pt modelId="{4A3CC9C6-EFD0-42A7-A16F-A2D4D28CD2E2}" type="pres">
      <dgm:prSet presAssocID="{03D09833-1850-43E4-9548-32B86776DBF0}" presName="thickLine" presStyleLbl="alignNode1" presStyleIdx="0" presStyleCnt="1"/>
      <dgm:spPr/>
    </dgm:pt>
    <dgm:pt modelId="{538C5B61-93FB-476A-8960-B8467F141898}" type="pres">
      <dgm:prSet presAssocID="{03D09833-1850-43E4-9548-32B86776DBF0}" presName="horz1" presStyleCnt="0"/>
      <dgm:spPr/>
    </dgm:pt>
    <dgm:pt modelId="{E0324B57-73A6-43DA-8CD0-B00D6CE0FFC1}" type="pres">
      <dgm:prSet presAssocID="{03D09833-1850-43E4-9548-32B86776DBF0}" presName="tx1" presStyleLbl="revTx" presStyleIdx="0" presStyleCnt="7"/>
      <dgm:spPr/>
    </dgm:pt>
    <dgm:pt modelId="{0710FDA8-B1E4-4A16-AEC4-7E8BB8C9F7FB}" type="pres">
      <dgm:prSet presAssocID="{03D09833-1850-43E4-9548-32B86776DBF0}" presName="vert1" presStyleCnt="0"/>
      <dgm:spPr/>
    </dgm:pt>
    <dgm:pt modelId="{DA63E68B-E042-4FFC-9C5D-DC5B73D765CA}" type="pres">
      <dgm:prSet presAssocID="{3116891E-A216-425A-9A68-786557ACF78E}" presName="vertSpace2a" presStyleCnt="0"/>
      <dgm:spPr/>
    </dgm:pt>
    <dgm:pt modelId="{119E5337-B429-4321-8751-3F1C999AD559}" type="pres">
      <dgm:prSet presAssocID="{3116891E-A216-425A-9A68-786557ACF78E}" presName="horz2" presStyleCnt="0"/>
      <dgm:spPr/>
    </dgm:pt>
    <dgm:pt modelId="{6A426059-42B9-4F8E-BCFE-3C6CA253B5C3}" type="pres">
      <dgm:prSet presAssocID="{3116891E-A216-425A-9A68-786557ACF78E}" presName="horzSpace2" presStyleCnt="0"/>
      <dgm:spPr/>
    </dgm:pt>
    <dgm:pt modelId="{C2D5871D-8651-4218-9EC4-3E9908EF3318}" type="pres">
      <dgm:prSet presAssocID="{3116891E-A216-425A-9A68-786557ACF78E}" presName="tx2" presStyleLbl="revTx" presStyleIdx="1" presStyleCnt="7"/>
      <dgm:spPr/>
    </dgm:pt>
    <dgm:pt modelId="{2442FCFB-451F-4753-963B-80A470223FED}" type="pres">
      <dgm:prSet presAssocID="{3116891E-A216-425A-9A68-786557ACF78E}" presName="vert2" presStyleCnt="0"/>
      <dgm:spPr/>
    </dgm:pt>
    <dgm:pt modelId="{75CBBBC1-D60D-480F-B6B3-097B11FE1F24}" type="pres">
      <dgm:prSet presAssocID="{A15B193F-90E2-4672-923E-3140BC1456C3}" presName="horz3" presStyleCnt="0"/>
      <dgm:spPr/>
    </dgm:pt>
    <dgm:pt modelId="{2A7C2A0E-E7B5-4CBC-81B1-0E674579CB73}" type="pres">
      <dgm:prSet presAssocID="{A15B193F-90E2-4672-923E-3140BC1456C3}" presName="horzSpace3" presStyleCnt="0"/>
      <dgm:spPr/>
    </dgm:pt>
    <dgm:pt modelId="{41088D99-3A6E-4758-8B6C-F065DF756992}" type="pres">
      <dgm:prSet presAssocID="{A15B193F-90E2-4672-923E-3140BC1456C3}" presName="tx3" presStyleLbl="revTx" presStyleIdx="2" presStyleCnt="7"/>
      <dgm:spPr/>
    </dgm:pt>
    <dgm:pt modelId="{C5CC63C5-5EDE-4D6F-B278-EC50C7B4D3F6}" type="pres">
      <dgm:prSet presAssocID="{A15B193F-90E2-4672-923E-3140BC1456C3}" presName="vert3" presStyleCnt="0"/>
      <dgm:spPr/>
    </dgm:pt>
    <dgm:pt modelId="{AFF46E38-8709-455A-A4E0-3B688D608EB4}" type="pres">
      <dgm:prSet presAssocID="{3116891E-A216-425A-9A68-786557ACF78E}" presName="thinLine2b" presStyleLbl="callout" presStyleIdx="0" presStyleCnt="3"/>
      <dgm:spPr/>
    </dgm:pt>
    <dgm:pt modelId="{E8E748E8-D1DC-4FB4-980F-67D3D9B53296}" type="pres">
      <dgm:prSet presAssocID="{3116891E-A216-425A-9A68-786557ACF78E}" presName="vertSpace2b" presStyleCnt="0"/>
      <dgm:spPr/>
    </dgm:pt>
    <dgm:pt modelId="{484A89C7-DC92-4281-BBFA-F2D9E3AECFD7}" type="pres">
      <dgm:prSet presAssocID="{949EB2A0-8D3B-4CBD-8A20-9233450611A9}" presName="horz2" presStyleCnt="0"/>
      <dgm:spPr/>
    </dgm:pt>
    <dgm:pt modelId="{8E160118-8870-4BD7-8245-62BA239CC8FD}" type="pres">
      <dgm:prSet presAssocID="{949EB2A0-8D3B-4CBD-8A20-9233450611A9}" presName="horzSpace2" presStyleCnt="0"/>
      <dgm:spPr/>
    </dgm:pt>
    <dgm:pt modelId="{E875AE15-A957-4D7E-861A-F65C832004D1}" type="pres">
      <dgm:prSet presAssocID="{949EB2A0-8D3B-4CBD-8A20-9233450611A9}" presName="tx2" presStyleLbl="revTx" presStyleIdx="3" presStyleCnt="7"/>
      <dgm:spPr/>
    </dgm:pt>
    <dgm:pt modelId="{BC0CE286-3AAF-4C2E-8826-D70E16409118}" type="pres">
      <dgm:prSet presAssocID="{949EB2A0-8D3B-4CBD-8A20-9233450611A9}" presName="vert2" presStyleCnt="0"/>
      <dgm:spPr/>
    </dgm:pt>
    <dgm:pt modelId="{8976EB60-9BE4-42EB-A923-9B9185D85526}" type="pres">
      <dgm:prSet presAssocID="{CF4FBA28-7B54-451F-A018-39E8FDA63171}" presName="horz3" presStyleCnt="0"/>
      <dgm:spPr/>
    </dgm:pt>
    <dgm:pt modelId="{6E73810D-8649-4E09-B70A-F05421E190F5}" type="pres">
      <dgm:prSet presAssocID="{CF4FBA28-7B54-451F-A018-39E8FDA63171}" presName="horzSpace3" presStyleCnt="0"/>
      <dgm:spPr/>
    </dgm:pt>
    <dgm:pt modelId="{D3DA696F-3C23-43C3-8F6B-818C393028A2}" type="pres">
      <dgm:prSet presAssocID="{CF4FBA28-7B54-451F-A018-39E8FDA63171}" presName="tx3" presStyleLbl="revTx" presStyleIdx="4" presStyleCnt="7"/>
      <dgm:spPr/>
    </dgm:pt>
    <dgm:pt modelId="{7953F233-4685-4830-81EC-91F1FC3EBD3C}" type="pres">
      <dgm:prSet presAssocID="{CF4FBA28-7B54-451F-A018-39E8FDA63171}" presName="vert3" presStyleCnt="0"/>
      <dgm:spPr/>
    </dgm:pt>
    <dgm:pt modelId="{288F0596-AB27-432C-BC6D-C4A0A7497BCF}" type="pres">
      <dgm:prSet presAssocID="{949EB2A0-8D3B-4CBD-8A20-9233450611A9}" presName="thinLine2b" presStyleLbl="callout" presStyleIdx="1" presStyleCnt="3"/>
      <dgm:spPr/>
    </dgm:pt>
    <dgm:pt modelId="{74260A73-0816-4DC3-B871-36D50425443B}" type="pres">
      <dgm:prSet presAssocID="{949EB2A0-8D3B-4CBD-8A20-9233450611A9}" presName="vertSpace2b" presStyleCnt="0"/>
      <dgm:spPr/>
    </dgm:pt>
    <dgm:pt modelId="{0564BD54-871A-4490-8A1A-6ED4B30A73E9}" type="pres">
      <dgm:prSet presAssocID="{D2FE1F77-4426-4440-982E-22199B837FF6}" presName="horz2" presStyleCnt="0"/>
      <dgm:spPr/>
    </dgm:pt>
    <dgm:pt modelId="{C528DA5B-FBC2-47D7-BA62-3A27570B3EC1}" type="pres">
      <dgm:prSet presAssocID="{D2FE1F77-4426-4440-982E-22199B837FF6}" presName="horzSpace2" presStyleCnt="0"/>
      <dgm:spPr/>
    </dgm:pt>
    <dgm:pt modelId="{33549D6E-BDBF-4A99-ACF2-3503EAAEFED3}" type="pres">
      <dgm:prSet presAssocID="{D2FE1F77-4426-4440-982E-22199B837FF6}" presName="tx2" presStyleLbl="revTx" presStyleIdx="5" presStyleCnt="7"/>
      <dgm:spPr/>
    </dgm:pt>
    <dgm:pt modelId="{450A70D9-0BC2-4F1D-9092-30F902E1DF9F}" type="pres">
      <dgm:prSet presAssocID="{D2FE1F77-4426-4440-982E-22199B837FF6}" presName="vert2" presStyleCnt="0"/>
      <dgm:spPr/>
    </dgm:pt>
    <dgm:pt modelId="{F0AE321A-BEE2-41D7-9381-0EE23EC0BD39}" type="pres">
      <dgm:prSet presAssocID="{8EFE3AD9-B137-49C1-A4EB-517F7A13DB2B}" presName="horz3" presStyleCnt="0"/>
      <dgm:spPr/>
    </dgm:pt>
    <dgm:pt modelId="{A8B584B1-4205-4010-BC18-BBF1E61C4D2E}" type="pres">
      <dgm:prSet presAssocID="{8EFE3AD9-B137-49C1-A4EB-517F7A13DB2B}" presName="horzSpace3" presStyleCnt="0"/>
      <dgm:spPr/>
    </dgm:pt>
    <dgm:pt modelId="{77780485-CB21-494F-8D9C-F4BA75F7315D}" type="pres">
      <dgm:prSet presAssocID="{8EFE3AD9-B137-49C1-A4EB-517F7A13DB2B}" presName="tx3" presStyleLbl="revTx" presStyleIdx="6" presStyleCnt="7"/>
      <dgm:spPr/>
    </dgm:pt>
    <dgm:pt modelId="{CB02990F-3FC0-42FF-AD28-D2EFD95649DA}" type="pres">
      <dgm:prSet presAssocID="{8EFE3AD9-B137-49C1-A4EB-517F7A13DB2B}" presName="vert3" presStyleCnt="0"/>
      <dgm:spPr/>
    </dgm:pt>
    <dgm:pt modelId="{EA986FE3-D6D8-40A0-8165-60CD09D871BA}" type="pres">
      <dgm:prSet presAssocID="{D2FE1F77-4426-4440-982E-22199B837FF6}" presName="thinLine2b" presStyleLbl="callout" presStyleIdx="2" presStyleCnt="3"/>
      <dgm:spPr/>
    </dgm:pt>
    <dgm:pt modelId="{4A191A87-2BAA-4A20-8CF3-77CABC89F890}" type="pres">
      <dgm:prSet presAssocID="{D2FE1F77-4426-4440-982E-22199B837FF6}" presName="vertSpace2b" presStyleCnt="0"/>
      <dgm:spPr/>
    </dgm:pt>
  </dgm:ptLst>
  <dgm:cxnLst>
    <dgm:cxn modelId="{D8AC8D26-40F7-4624-9CE8-AE7F3B35B629}" srcId="{03D09833-1850-43E4-9548-32B86776DBF0}" destId="{3116891E-A216-425A-9A68-786557ACF78E}" srcOrd="0" destOrd="0" parTransId="{D23F7FB0-816E-40EF-90E2-F3614076E37A}" sibTransId="{00AB367B-BDD8-40D0-B85E-F85AABE6F340}"/>
    <dgm:cxn modelId="{3031772E-0995-4F9C-B0FC-1808BE53177C}" type="presOf" srcId="{03D09833-1850-43E4-9548-32B86776DBF0}" destId="{E0324B57-73A6-43DA-8CD0-B00D6CE0FFC1}" srcOrd="0" destOrd="0" presId="urn:microsoft.com/office/officeart/2008/layout/LinedList"/>
    <dgm:cxn modelId="{FEF6FD35-CE1D-4EF7-B316-A5990E2E42D2}" srcId="{03D09833-1850-43E4-9548-32B86776DBF0}" destId="{D2FE1F77-4426-4440-982E-22199B837FF6}" srcOrd="2" destOrd="0" parTransId="{6AB2D7E0-E919-470A-969B-AC26454D617D}" sibTransId="{BBCBD5C0-DE12-4B5B-9D4E-E495B124807F}"/>
    <dgm:cxn modelId="{E987EF64-629B-47BB-815B-80BBEA2A038C}" srcId="{03D09833-1850-43E4-9548-32B86776DBF0}" destId="{949EB2A0-8D3B-4CBD-8A20-9233450611A9}" srcOrd="1" destOrd="0" parTransId="{52130542-7D10-4309-BB60-A8D687283ED3}" sibTransId="{DC0E6DEC-75AB-430C-B340-F78BF25EEBB3}"/>
    <dgm:cxn modelId="{89186367-D57B-4D51-B44D-24A1024AAE5F}" srcId="{D2FE1F77-4426-4440-982E-22199B837FF6}" destId="{8EFE3AD9-B137-49C1-A4EB-517F7A13DB2B}" srcOrd="0" destOrd="0" parTransId="{AD7CB398-AE2F-42C3-815E-184DD6A85838}" sibTransId="{0DB7AAEF-34FF-4E81-B9F2-F5A00448F71A}"/>
    <dgm:cxn modelId="{0BA82D79-8F64-4314-B18F-4D1676248648}" type="presOf" srcId="{8EFE3AD9-B137-49C1-A4EB-517F7A13DB2B}" destId="{77780485-CB21-494F-8D9C-F4BA75F7315D}" srcOrd="0" destOrd="0" presId="urn:microsoft.com/office/officeart/2008/layout/LinedList"/>
    <dgm:cxn modelId="{E6FF39A3-DA0E-4D3B-8CCF-B1F0E6E074E0}" type="presOf" srcId="{A15B193F-90E2-4672-923E-3140BC1456C3}" destId="{41088D99-3A6E-4758-8B6C-F065DF756992}" srcOrd="0" destOrd="0" presId="urn:microsoft.com/office/officeart/2008/layout/LinedList"/>
    <dgm:cxn modelId="{37F3ABA8-8108-42F6-86EA-4007FE39B900}" type="presOf" srcId="{D2FE1F77-4426-4440-982E-22199B837FF6}" destId="{33549D6E-BDBF-4A99-ACF2-3503EAAEFED3}" srcOrd="0" destOrd="0" presId="urn:microsoft.com/office/officeart/2008/layout/LinedList"/>
    <dgm:cxn modelId="{D9E7F3A9-E1DF-49F2-B57D-FCEC01B0D274}" type="presOf" srcId="{8A3B275A-B8D1-4A9C-A4EA-0273DF96433B}" destId="{846FB684-663F-4EBF-A018-DB3C008446E3}" srcOrd="0" destOrd="0" presId="urn:microsoft.com/office/officeart/2008/layout/LinedList"/>
    <dgm:cxn modelId="{511C88C1-54A0-4008-B0FE-1AA3F3E55FDC}" type="presOf" srcId="{949EB2A0-8D3B-4CBD-8A20-9233450611A9}" destId="{E875AE15-A957-4D7E-861A-F65C832004D1}" srcOrd="0" destOrd="0" presId="urn:microsoft.com/office/officeart/2008/layout/LinedList"/>
    <dgm:cxn modelId="{3255AACC-D8F4-48E0-A421-317F60A15EAE}" srcId="{8A3B275A-B8D1-4A9C-A4EA-0273DF96433B}" destId="{03D09833-1850-43E4-9548-32B86776DBF0}" srcOrd="0" destOrd="0" parTransId="{32D5F9EB-80A2-4DB9-9D64-4B722EA400FD}" sibTransId="{1C496F71-3FEE-44E2-BD83-4B2295EFA881}"/>
    <dgm:cxn modelId="{7EBF92D0-8F9B-42D9-8A30-C743AA833E46}" type="presOf" srcId="{CF4FBA28-7B54-451F-A018-39E8FDA63171}" destId="{D3DA696F-3C23-43C3-8F6B-818C393028A2}" srcOrd="0" destOrd="0" presId="urn:microsoft.com/office/officeart/2008/layout/LinedList"/>
    <dgm:cxn modelId="{00683FDA-3666-495A-BC64-83DE9A61EC1C}" srcId="{3116891E-A216-425A-9A68-786557ACF78E}" destId="{A15B193F-90E2-4672-923E-3140BC1456C3}" srcOrd="0" destOrd="0" parTransId="{A24BDE47-6A73-427A-8DD1-800A3916E3BF}" sibTransId="{0C733974-10E3-472C-AE07-AA3179F3C66F}"/>
    <dgm:cxn modelId="{D6E9A8E2-333F-4B81-BA63-E2A68EE3A01D}" srcId="{949EB2A0-8D3B-4CBD-8A20-9233450611A9}" destId="{CF4FBA28-7B54-451F-A018-39E8FDA63171}" srcOrd="0" destOrd="0" parTransId="{65FB7B48-44A9-4A4D-975A-BFCDB7D74654}" sibTransId="{727F8E3A-F243-4DEE-8547-B31E5AE87C0E}"/>
    <dgm:cxn modelId="{339D94FD-EDE5-4A86-930C-5C87A184E8F8}" type="presOf" srcId="{3116891E-A216-425A-9A68-786557ACF78E}" destId="{C2D5871D-8651-4218-9EC4-3E9908EF3318}" srcOrd="0" destOrd="0" presId="urn:microsoft.com/office/officeart/2008/layout/LinedList"/>
    <dgm:cxn modelId="{DB299119-B4BE-4743-AFD4-5C09AA62D6F5}" type="presParOf" srcId="{846FB684-663F-4EBF-A018-DB3C008446E3}" destId="{4A3CC9C6-EFD0-42A7-A16F-A2D4D28CD2E2}" srcOrd="0" destOrd="0" presId="urn:microsoft.com/office/officeart/2008/layout/LinedList"/>
    <dgm:cxn modelId="{E297D18C-70D7-4071-839D-B9D9A1FEA910}" type="presParOf" srcId="{846FB684-663F-4EBF-A018-DB3C008446E3}" destId="{538C5B61-93FB-476A-8960-B8467F141898}" srcOrd="1" destOrd="0" presId="urn:microsoft.com/office/officeart/2008/layout/LinedList"/>
    <dgm:cxn modelId="{B5ED03CB-ABF7-4B6D-BC8F-12A8F0B25151}" type="presParOf" srcId="{538C5B61-93FB-476A-8960-B8467F141898}" destId="{E0324B57-73A6-43DA-8CD0-B00D6CE0FFC1}" srcOrd="0" destOrd="0" presId="urn:microsoft.com/office/officeart/2008/layout/LinedList"/>
    <dgm:cxn modelId="{E1031C36-85AB-4E7D-B903-7D132246AB06}" type="presParOf" srcId="{538C5B61-93FB-476A-8960-B8467F141898}" destId="{0710FDA8-B1E4-4A16-AEC4-7E8BB8C9F7FB}" srcOrd="1" destOrd="0" presId="urn:microsoft.com/office/officeart/2008/layout/LinedList"/>
    <dgm:cxn modelId="{BAAA80EE-0181-4ECA-9DE0-32EA07BEDCA6}" type="presParOf" srcId="{0710FDA8-B1E4-4A16-AEC4-7E8BB8C9F7FB}" destId="{DA63E68B-E042-4FFC-9C5D-DC5B73D765CA}" srcOrd="0" destOrd="0" presId="urn:microsoft.com/office/officeart/2008/layout/LinedList"/>
    <dgm:cxn modelId="{722521D5-1269-4A1B-BB6F-FC3121359AA7}" type="presParOf" srcId="{0710FDA8-B1E4-4A16-AEC4-7E8BB8C9F7FB}" destId="{119E5337-B429-4321-8751-3F1C999AD559}" srcOrd="1" destOrd="0" presId="urn:microsoft.com/office/officeart/2008/layout/LinedList"/>
    <dgm:cxn modelId="{AADD40B6-3A36-484C-803F-D6A102AB1853}" type="presParOf" srcId="{119E5337-B429-4321-8751-3F1C999AD559}" destId="{6A426059-42B9-4F8E-BCFE-3C6CA253B5C3}" srcOrd="0" destOrd="0" presId="urn:microsoft.com/office/officeart/2008/layout/LinedList"/>
    <dgm:cxn modelId="{513FE6DB-D8EE-4A18-BC8E-F6C07121E08D}" type="presParOf" srcId="{119E5337-B429-4321-8751-3F1C999AD559}" destId="{C2D5871D-8651-4218-9EC4-3E9908EF3318}" srcOrd="1" destOrd="0" presId="urn:microsoft.com/office/officeart/2008/layout/LinedList"/>
    <dgm:cxn modelId="{DEE1BF94-E035-4601-BD27-518EA4067E86}" type="presParOf" srcId="{119E5337-B429-4321-8751-3F1C999AD559}" destId="{2442FCFB-451F-4753-963B-80A470223FED}" srcOrd="2" destOrd="0" presId="urn:microsoft.com/office/officeart/2008/layout/LinedList"/>
    <dgm:cxn modelId="{A0B7A83E-0364-4AFA-A4ED-0F3B8737BD15}" type="presParOf" srcId="{2442FCFB-451F-4753-963B-80A470223FED}" destId="{75CBBBC1-D60D-480F-B6B3-097B11FE1F24}" srcOrd="0" destOrd="0" presId="urn:microsoft.com/office/officeart/2008/layout/LinedList"/>
    <dgm:cxn modelId="{EC7B5B0C-B8F9-45B2-83B4-795157323B7F}" type="presParOf" srcId="{75CBBBC1-D60D-480F-B6B3-097B11FE1F24}" destId="{2A7C2A0E-E7B5-4CBC-81B1-0E674579CB73}" srcOrd="0" destOrd="0" presId="urn:microsoft.com/office/officeart/2008/layout/LinedList"/>
    <dgm:cxn modelId="{6443ADE9-6217-4FB1-8E85-7D19ABD0BD94}" type="presParOf" srcId="{75CBBBC1-D60D-480F-B6B3-097B11FE1F24}" destId="{41088D99-3A6E-4758-8B6C-F065DF756992}" srcOrd="1" destOrd="0" presId="urn:microsoft.com/office/officeart/2008/layout/LinedList"/>
    <dgm:cxn modelId="{BD528B4F-0F78-4CD1-B9F3-74C62E925894}" type="presParOf" srcId="{75CBBBC1-D60D-480F-B6B3-097B11FE1F24}" destId="{C5CC63C5-5EDE-4D6F-B278-EC50C7B4D3F6}" srcOrd="2" destOrd="0" presId="urn:microsoft.com/office/officeart/2008/layout/LinedList"/>
    <dgm:cxn modelId="{06A366DD-252E-4DF0-BF2A-F74CD4DB3EE5}" type="presParOf" srcId="{0710FDA8-B1E4-4A16-AEC4-7E8BB8C9F7FB}" destId="{AFF46E38-8709-455A-A4E0-3B688D608EB4}" srcOrd="2" destOrd="0" presId="urn:microsoft.com/office/officeart/2008/layout/LinedList"/>
    <dgm:cxn modelId="{F9725D11-A5DA-43D9-9406-54FB1D502585}" type="presParOf" srcId="{0710FDA8-B1E4-4A16-AEC4-7E8BB8C9F7FB}" destId="{E8E748E8-D1DC-4FB4-980F-67D3D9B53296}" srcOrd="3" destOrd="0" presId="urn:microsoft.com/office/officeart/2008/layout/LinedList"/>
    <dgm:cxn modelId="{B3EB4341-710D-454E-8C39-040CEDE7A65E}" type="presParOf" srcId="{0710FDA8-B1E4-4A16-AEC4-7E8BB8C9F7FB}" destId="{484A89C7-DC92-4281-BBFA-F2D9E3AECFD7}" srcOrd="4" destOrd="0" presId="urn:microsoft.com/office/officeart/2008/layout/LinedList"/>
    <dgm:cxn modelId="{4D1D83F1-6B9F-4D40-92B7-DF7FA5AA9D0C}" type="presParOf" srcId="{484A89C7-DC92-4281-BBFA-F2D9E3AECFD7}" destId="{8E160118-8870-4BD7-8245-62BA239CC8FD}" srcOrd="0" destOrd="0" presId="urn:microsoft.com/office/officeart/2008/layout/LinedList"/>
    <dgm:cxn modelId="{AF94FDCA-5636-48B7-A4D8-F7F87AFE1357}" type="presParOf" srcId="{484A89C7-DC92-4281-BBFA-F2D9E3AECFD7}" destId="{E875AE15-A957-4D7E-861A-F65C832004D1}" srcOrd="1" destOrd="0" presId="urn:microsoft.com/office/officeart/2008/layout/LinedList"/>
    <dgm:cxn modelId="{BADF624E-8AB9-4DB9-82B1-D789CAB9ED14}" type="presParOf" srcId="{484A89C7-DC92-4281-BBFA-F2D9E3AECFD7}" destId="{BC0CE286-3AAF-4C2E-8826-D70E16409118}" srcOrd="2" destOrd="0" presId="urn:microsoft.com/office/officeart/2008/layout/LinedList"/>
    <dgm:cxn modelId="{6BDBD2E2-A3F3-4A88-8506-C6B0D3AA4E2A}" type="presParOf" srcId="{BC0CE286-3AAF-4C2E-8826-D70E16409118}" destId="{8976EB60-9BE4-42EB-A923-9B9185D85526}" srcOrd="0" destOrd="0" presId="urn:microsoft.com/office/officeart/2008/layout/LinedList"/>
    <dgm:cxn modelId="{0451FDA7-A657-4C69-8584-613F4E86FDE0}" type="presParOf" srcId="{8976EB60-9BE4-42EB-A923-9B9185D85526}" destId="{6E73810D-8649-4E09-B70A-F05421E190F5}" srcOrd="0" destOrd="0" presId="urn:microsoft.com/office/officeart/2008/layout/LinedList"/>
    <dgm:cxn modelId="{F89BD329-A1A8-431F-8CA0-F8BA3F4A06BB}" type="presParOf" srcId="{8976EB60-9BE4-42EB-A923-9B9185D85526}" destId="{D3DA696F-3C23-43C3-8F6B-818C393028A2}" srcOrd="1" destOrd="0" presId="urn:microsoft.com/office/officeart/2008/layout/LinedList"/>
    <dgm:cxn modelId="{E275193E-5E30-4F0B-80FE-C9876A7AB9A9}" type="presParOf" srcId="{8976EB60-9BE4-42EB-A923-9B9185D85526}" destId="{7953F233-4685-4830-81EC-91F1FC3EBD3C}" srcOrd="2" destOrd="0" presId="urn:microsoft.com/office/officeart/2008/layout/LinedList"/>
    <dgm:cxn modelId="{F6545FAA-A428-4277-90D0-9A1A829F1F44}" type="presParOf" srcId="{0710FDA8-B1E4-4A16-AEC4-7E8BB8C9F7FB}" destId="{288F0596-AB27-432C-BC6D-C4A0A7497BCF}" srcOrd="5" destOrd="0" presId="urn:microsoft.com/office/officeart/2008/layout/LinedList"/>
    <dgm:cxn modelId="{0A11EF5C-3C72-42E1-87C5-379669D72927}" type="presParOf" srcId="{0710FDA8-B1E4-4A16-AEC4-7E8BB8C9F7FB}" destId="{74260A73-0816-4DC3-B871-36D50425443B}" srcOrd="6" destOrd="0" presId="urn:microsoft.com/office/officeart/2008/layout/LinedList"/>
    <dgm:cxn modelId="{F07C6DBD-D715-4C60-8736-40269F457740}" type="presParOf" srcId="{0710FDA8-B1E4-4A16-AEC4-7E8BB8C9F7FB}" destId="{0564BD54-871A-4490-8A1A-6ED4B30A73E9}" srcOrd="7" destOrd="0" presId="urn:microsoft.com/office/officeart/2008/layout/LinedList"/>
    <dgm:cxn modelId="{CBF4ECFD-62F3-4FE4-B3EB-908FD3A26B2D}" type="presParOf" srcId="{0564BD54-871A-4490-8A1A-6ED4B30A73E9}" destId="{C528DA5B-FBC2-47D7-BA62-3A27570B3EC1}" srcOrd="0" destOrd="0" presId="urn:microsoft.com/office/officeart/2008/layout/LinedList"/>
    <dgm:cxn modelId="{6BFB8833-BABE-408A-801E-4F9C176174D5}" type="presParOf" srcId="{0564BD54-871A-4490-8A1A-6ED4B30A73E9}" destId="{33549D6E-BDBF-4A99-ACF2-3503EAAEFED3}" srcOrd="1" destOrd="0" presId="urn:microsoft.com/office/officeart/2008/layout/LinedList"/>
    <dgm:cxn modelId="{4B61C09F-7ACC-4A4B-ADC0-8676049AB9D3}" type="presParOf" srcId="{0564BD54-871A-4490-8A1A-6ED4B30A73E9}" destId="{450A70D9-0BC2-4F1D-9092-30F902E1DF9F}" srcOrd="2" destOrd="0" presId="urn:microsoft.com/office/officeart/2008/layout/LinedList"/>
    <dgm:cxn modelId="{989ECE9B-F314-4934-87E0-67A652598BCD}" type="presParOf" srcId="{450A70D9-0BC2-4F1D-9092-30F902E1DF9F}" destId="{F0AE321A-BEE2-41D7-9381-0EE23EC0BD39}" srcOrd="0" destOrd="0" presId="urn:microsoft.com/office/officeart/2008/layout/LinedList"/>
    <dgm:cxn modelId="{3C174B99-77E6-46F4-AB13-A71947FEDE06}" type="presParOf" srcId="{F0AE321A-BEE2-41D7-9381-0EE23EC0BD39}" destId="{A8B584B1-4205-4010-BC18-BBF1E61C4D2E}" srcOrd="0" destOrd="0" presId="urn:microsoft.com/office/officeart/2008/layout/LinedList"/>
    <dgm:cxn modelId="{24C350F3-AEB8-42E6-B6C0-A00F64A96D62}" type="presParOf" srcId="{F0AE321A-BEE2-41D7-9381-0EE23EC0BD39}" destId="{77780485-CB21-494F-8D9C-F4BA75F7315D}" srcOrd="1" destOrd="0" presId="urn:microsoft.com/office/officeart/2008/layout/LinedList"/>
    <dgm:cxn modelId="{948602B0-E0B0-4834-9AF0-57456E66960B}" type="presParOf" srcId="{F0AE321A-BEE2-41D7-9381-0EE23EC0BD39}" destId="{CB02990F-3FC0-42FF-AD28-D2EFD95649DA}" srcOrd="2" destOrd="0" presId="urn:microsoft.com/office/officeart/2008/layout/LinedList"/>
    <dgm:cxn modelId="{70F85316-F8E0-4A7D-8A35-949E8214C6A1}" type="presParOf" srcId="{0710FDA8-B1E4-4A16-AEC4-7E8BB8C9F7FB}" destId="{EA986FE3-D6D8-40A0-8165-60CD09D871BA}" srcOrd="8" destOrd="0" presId="urn:microsoft.com/office/officeart/2008/layout/LinedList"/>
    <dgm:cxn modelId="{94178DC1-7525-4815-ACC2-6D1C7D3D9DD9}" type="presParOf" srcId="{0710FDA8-B1E4-4A16-AEC4-7E8BB8C9F7FB}" destId="{4A191A87-2BAA-4A20-8CF3-77CABC89F89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3B275A-B8D1-4A9C-A4EA-0273DF9643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3D09833-1850-43E4-9548-32B86776DBF0}">
      <dgm:prSet phldrT="[Texto]"/>
      <dgm:spPr/>
      <dgm:t>
        <a:bodyPr/>
        <a:lstStyle/>
        <a:p>
          <a:r>
            <a:rPr lang="pt-BR" dirty="0"/>
            <a:t>Vamos rodar um PDCA?</a:t>
          </a:r>
        </a:p>
      </dgm:t>
    </dgm:pt>
    <dgm:pt modelId="{32D5F9EB-80A2-4DB9-9D64-4B722EA400FD}" type="parTrans" cxnId="{3255AACC-D8F4-48E0-A421-317F60A15EAE}">
      <dgm:prSet/>
      <dgm:spPr/>
      <dgm:t>
        <a:bodyPr/>
        <a:lstStyle/>
        <a:p>
          <a:endParaRPr lang="pt-BR"/>
        </a:p>
      </dgm:t>
    </dgm:pt>
    <dgm:pt modelId="{1C496F71-3FEE-44E2-BD83-4B2295EFA881}" type="sibTrans" cxnId="{3255AACC-D8F4-48E0-A421-317F60A15EAE}">
      <dgm:prSet/>
      <dgm:spPr/>
      <dgm:t>
        <a:bodyPr/>
        <a:lstStyle/>
        <a:p>
          <a:endParaRPr lang="pt-BR"/>
        </a:p>
      </dgm:t>
    </dgm:pt>
    <dgm:pt modelId="{ED167772-2EAB-4222-8BD6-D8F2F6702457}">
      <dgm:prSet phldrT="[Texto]"/>
      <dgm:spPr/>
      <dgm:t>
        <a:bodyPr/>
        <a:lstStyle/>
        <a:p>
          <a:r>
            <a:rPr lang="pt-BR" dirty="0"/>
            <a:t>O que pode ser melhorado na entrega?</a:t>
          </a:r>
        </a:p>
      </dgm:t>
    </dgm:pt>
    <dgm:pt modelId="{9D92667C-1881-409E-9F92-53BE9B6749C4}" type="parTrans" cxnId="{8B9D99A5-10F2-426C-A841-1533D366514F}">
      <dgm:prSet/>
      <dgm:spPr/>
      <dgm:t>
        <a:bodyPr/>
        <a:lstStyle/>
        <a:p>
          <a:endParaRPr lang="pt-BR"/>
        </a:p>
      </dgm:t>
    </dgm:pt>
    <dgm:pt modelId="{978583DA-3E0C-4039-A200-03D41B627846}" type="sibTrans" cxnId="{8B9D99A5-10F2-426C-A841-1533D366514F}">
      <dgm:prSet/>
      <dgm:spPr/>
      <dgm:t>
        <a:bodyPr/>
        <a:lstStyle/>
        <a:p>
          <a:endParaRPr lang="pt-BR"/>
        </a:p>
      </dgm:t>
    </dgm:pt>
    <dgm:pt modelId="{846FB684-663F-4EBF-A018-DB3C008446E3}" type="pres">
      <dgm:prSet presAssocID="{8A3B275A-B8D1-4A9C-A4EA-0273DF96433B}" presName="vert0" presStyleCnt="0">
        <dgm:presLayoutVars>
          <dgm:dir/>
          <dgm:animOne val="branch"/>
          <dgm:animLvl val="lvl"/>
        </dgm:presLayoutVars>
      </dgm:prSet>
      <dgm:spPr/>
    </dgm:pt>
    <dgm:pt modelId="{4A3CC9C6-EFD0-42A7-A16F-A2D4D28CD2E2}" type="pres">
      <dgm:prSet presAssocID="{03D09833-1850-43E4-9548-32B86776DBF0}" presName="thickLine" presStyleLbl="alignNode1" presStyleIdx="0" presStyleCnt="2"/>
      <dgm:spPr/>
    </dgm:pt>
    <dgm:pt modelId="{538C5B61-93FB-476A-8960-B8467F141898}" type="pres">
      <dgm:prSet presAssocID="{03D09833-1850-43E4-9548-32B86776DBF0}" presName="horz1" presStyleCnt="0"/>
      <dgm:spPr/>
    </dgm:pt>
    <dgm:pt modelId="{E0324B57-73A6-43DA-8CD0-B00D6CE0FFC1}" type="pres">
      <dgm:prSet presAssocID="{03D09833-1850-43E4-9548-32B86776DBF0}" presName="tx1" presStyleLbl="revTx" presStyleIdx="0" presStyleCnt="2"/>
      <dgm:spPr/>
    </dgm:pt>
    <dgm:pt modelId="{0710FDA8-B1E4-4A16-AEC4-7E8BB8C9F7FB}" type="pres">
      <dgm:prSet presAssocID="{03D09833-1850-43E4-9548-32B86776DBF0}" presName="vert1" presStyleCnt="0"/>
      <dgm:spPr/>
    </dgm:pt>
    <dgm:pt modelId="{E35257B4-696F-4474-9005-7D899A7047B2}" type="pres">
      <dgm:prSet presAssocID="{ED167772-2EAB-4222-8BD6-D8F2F6702457}" presName="thickLine" presStyleLbl="alignNode1" presStyleIdx="1" presStyleCnt="2"/>
      <dgm:spPr/>
    </dgm:pt>
    <dgm:pt modelId="{4621D14A-F96E-4A49-9835-7959C89389B7}" type="pres">
      <dgm:prSet presAssocID="{ED167772-2EAB-4222-8BD6-D8F2F6702457}" presName="horz1" presStyleCnt="0"/>
      <dgm:spPr/>
    </dgm:pt>
    <dgm:pt modelId="{7920A19B-2376-4129-98BC-5912E1BA0613}" type="pres">
      <dgm:prSet presAssocID="{ED167772-2EAB-4222-8BD6-D8F2F6702457}" presName="tx1" presStyleLbl="revTx" presStyleIdx="1" presStyleCnt="2"/>
      <dgm:spPr/>
    </dgm:pt>
    <dgm:pt modelId="{917C812A-CC3C-4AA2-A330-837BAABBA956}" type="pres">
      <dgm:prSet presAssocID="{ED167772-2EAB-4222-8BD6-D8F2F6702457}" presName="vert1" presStyleCnt="0"/>
      <dgm:spPr/>
    </dgm:pt>
  </dgm:ptLst>
  <dgm:cxnLst>
    <dgm:cxn modelId="{3031772E-0995-4F9C-B0FC-1808BE53177C}" type="presOf" srcId="{03D09833-1850-43E4-9548-32B86776DBF0}" destId="{E0324B57-73A6-43DA-8CD0-B00D6CE0FFC1}" srcOrd="0" destOrd="0" presId="urn:microsoft.com/office/officeart/2008/layout/LinedList"/>
    <dgm:cxn modelId="{8B9D99A5-10F2-426C-A841-1533D366514F}" srcId="{8A3B275A-B8D1-4A9C-A4EA-0273DF96433B}" destId="{ED167772-2EAB-4222-8BD6-D8F2F6702457}" srcOrd="1" destOrd="0" parTransId="{9D92667C-1881-409E-9F92-53BE9B6749C4}" sibTransId="{978583DA-3E0C-4039-A200-03D41B627846}"/>
    <dgm:cxn modelId="{B04C7EA7-41AB-4A0F-AD18-1E01DA68B7F8}" type="presOf" srcId="{ED167772-2EAB-4222-8BD6-D8F2F6702457}" destId="{7920A19B-2376-4129-98BC-5912E1BA0613}" srcOrd="0" destOrd="0" presId="urn:microsoft.com/office/officeart/2008/layout/LinedList"/>
    <dgm:cxn modelId="{D9E7F3A9-E1DF-49F2-B57D-FCEC01B0D274}" type="presOf" srcId="{8A3B275A-B8D1-4A9C-A4EA-0273DF96433B}" destId="{846FB684-663F-4EBF-A018-DB3C008446E3}" srcOrd="0" destOrd="0" presId="urn:microsoft.com/office/officeart/2008/layout/LinedList"/>
    <dgm:cxn modelId="{3255AACC-D8F4-48E0-A421-317F60A15EAE}" srcId="{8A3B275A-B8D1-4A9C-A4EA-0273DF96433B}" destId="{03D09833-1850-43E4-9548-32B86776DBF0}" srcOrd="0" destOrd="0" parTransId="{32D5F9EB-80A2-4DB9-9D64-4B722EA400FD}" sibTransId="{1C496F71-3FEE-44E2-BD83-4B2295EFA881}"/>
    <dgm:cxn modelId="{DB299119-B4BE-4743-AFD4-5C09AA62D6F5}" type="presParOf" srcId="{846FB684-663F-4EBF-A018-DB3C008446E3}" destId="{4A3CC9C6-EFD0-42A7-A16F-A2D4D28CD2E2}" srcOrd="0" destOrd="0" presId="urn:microsoft.com/office/officeart/2008/layout/LinedList"/>
    <dgm:cxn modelId="{E297D18C-70D7-4071-839D-B9D9A1FEA910}" type="presParOf" srcId="{846FB684-663F-4EBF-A018-DB3C008446E3}" destId="{538C5B61-93FB-476A-8960-B8467F141898}" srcOrd="1" destOrd="0" presId="urn:microsoft.com/office/officeart/2008/layout/LinedList"/>
    <dgm:cxn modelId="{B5ED03CB-ABF7-4B6D-BC8F-12A8F0B25151}" type="presParOf" srcId="{538C5B61-93FB-476A-8960-B8467F141898}" destId="{E0324B57-73A6-43DA-8CD0-B00D6CE0FFC1}" srcOrd="0" destOrd="0" presId="urn:microsoft.com/office/officeart/2008/layout/LinedList"/>
    <dgm:cxn modelId="{E1031C36-85AB-4E7D-B903-7D132246AB06}" type="presParOf" srcId="{538C5B61-93FB-476A-8960-B8467F141898}" destId="{0710FDA8-B1E4-4A16-AEC4-7E8BB8C9F7FB}" srcOrd="1" destOrd="0" presId="urn:microsoft.com/office/officeart/2008/layout/LinedList"/>
    <dgm:cxn modelId="{7483A198-5675-473D-B3F6-59C8C9694539}" type="presParOf" srcId="{846FB684-663F-4EBF-A018-DB3C008446E3}" destId="{E35257B4-696F-4474-9005-7D899A7047B2}" srcOrd="2" destOrd="0" presId="urn:microsoft.com/office/officeart/2008/layout/LinedList"/>
    <dgm:cxn modelId="{A3FAA452-BAC0-4584-995F-27F8A11DF88C}" type="presParOf" srcId="{846FB684-663F-4EBF-A018-DB3C008446E3}" destId="{4621D14A-F96E-4A49-9835-7959C89389B7}" srcOrd="3" destOrd="0" presId="urn:microsoft.com/office/officeart/2008/layout/LinedList"/>
    <dgm:cxn modelId="{F67FB88F-B9A4-44C7-8E5B-31F474308CD2}" type="presParOf" srcId="{4621D14A-F96E-4A49-9835-7959C89389B7}" destId="{7920A19B-2376-4129-98BC-5912E1BA0613}" srcOrd="0" destOrd="0" presId="urn:microsoft.com/office/officeart/2008/layout/LinedList"/>
    <dgm:cxn modelId="{51C0AE41-81FC-48D1-A670-AA9F79999DA8}" type="presParOf" srcId="{4621D14A-F96E-4A49-9835-7959C89389B7}" destId="{917C812A-CC3C-4AA2-A330-837BAABBA9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3B275A-B8D1-4A9C-A4EA-0273DF9643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3D09833-1850-43E4-9548-32B86776DBF0}">
      <dgm:prSet phldrT="[Texto]"/>
      <dgm:spPr/>
      <dgm:t>
        <a:bodyPr/>
        <a:lstStyle/>
        <a:p>
          <a:r>
            <a:rPr lang="pt-BR" dirty="0"/>
            <a:t>Meta: Implantação Perfeita</a:t>
          </a:r>
        </a:p>
      </dgm:t>
    </dgm:pt>
    <dgm:pt modelId="{32D5F9EB-80A2-4DB9-9D64-4B722EA400FD}" type="parTrans" cxnId="{3255AACC-D8F4-48E0-A421-317F60A15EAE}">
      <dgm:prSet/>
      <dgm:spPr/>
      <dgm:t>
        <a:bodyPr/>
        <a:lstStyle/>
        <a:p>
          <a:endParaRPr lang="pt-BR"/>
        </a:p>
      </dgm:t>
    </dgm:pt>
    <dgm:pt modelId="{1C496F71-3FEE-44E2-BD83-4B2295EFA881}" type="sibTrans" cxnId="{3255AACC-D8F4-48E0-A421-317F60A15EAE}">
      <dgm:prSet/>
      <dgm:spPr/>
      <dgm:t>
        <a:bodyPr/>
        <a:lstStyle/>
        <a:p>
          <a:endParaRPr lang="pt-BR"/>
        </a:p>
      </dgm:t>
    </dgm:pt>
    <dgm:pt modelId="{ED167772-2EAB-4222-8BD6-D8F2F6702457}">
      <dgm:prSet phldrT="[Texto]"/>
      <dgm:spPr/>
      <dgm:t>
        <a:bodyPr/>
        <a:lstStyle/>
        <a:p>
          <a:r>
            <a:rPr lang="pt-BR" dirty="0"/>
            <a:t>Apresentação</a:t>
          </a:r>
        </a:p>
      </dgm:t>
    </dgm:pt>
    <dgm:pt modelId="{9D92667C-1881-409E-9F92-53BE9B6749C4}" type="parTrans" cxnId="{8B9D99A5-10F2-426C-A841-1533D366514F}">
      <dgm:prSet/>
      <dgm:spPr/>
      <dgm:t>
        <a:bodyPr/>
        <a:lstStyle/>
        <a:p>
          <a:endParaRPr lang="pt-BR"/>
        </a:p>
      </dgm:t>
    </dgm:pt>
    <dgm:pt modelId="{978583DA-3E0C-4039-A200-03D41B627846}" type="sibTrans" cxnId="{8B9D99A5-10F2-426C-A841-1533D366514F}">
      <dgm:prSet/>
      <dgm:spPr/>
      <dgm:t>
        <a:bodyPr/>
        <a:lstStyle/>
        <a:p>
          <a:endParaRPr lang="pt-BR"/>
        </a:p>
      </dgm:t>
    </dgm:pt>
    <dgm:pt modelId="{536FBE78-2A2F-45BE-A536-75709A526147}">
      <dgm:prSet phldrT="[Texto]"/>
      <dgm:spPr/>
      <dgm:t>
        <a:bodyPr/>
        <a:lstStyle/>
        <a:p>
          <a:r>
            <a:rPr lang="pt-BR" dirty="0"/>
            <a:t>Qual a reação do parceiro e cliente da semana passada?</a:t>
          </a:r>
        </a:p>
      </dgm:t>
    </dgm:pt>
    <dgm:pt modelId="{C0E981D3-8ABF-416D-9DB7-6CCD84CC2DEA}" type="parTrans" cxnId="{6617A0B9-5C69-47BE-8805-DE8FC3F23D30}">
      <dgm:prSet/>
      <dgm:spPr/>
      <dgm:t>
        <a:bodyPr/>
        <a:lstStyle/>
        <a:p>
          <a:endParaRPr lang="pt-BR"/>
        </a:p>
      </dgm:t>
    </dgm:pt>
    <dgm:pt modelId="{D904DE11-1426-4F97-8142-1A97367008C3}" type="sibTrans" cxnId="{6617A0B9-5C69-47BE-8805-DE8FC3F23D30}">
      <dgm:prSet/>
      <dgm:spPr/>
      <dgm:t>
        <a:bodyPr/>
        <a:lstStyle/>
        <a:p>
          <a:endParaRPr lang="pt-BR"/>
        </a:p>
      </dgm:t>
    </dgm:pt>
    <dgm:pt modelId="{6324CE5B-A8C1-474F-87E6-6F0519756C42}">
      <dgm:prSet phldrT="[Texto]"/>
      <dgm:spPr/>
      <dgm:t>
        <a:bodyPr/>
        <a:lstStyle/>
        <a:p>
          <a:r>
            <a:rPr lang="pt-BR" dirty="0"/>
            <a:t>O que pode ser melhorado baseado nas percepções do time?</a:t>
          </a:r>
        </a:p>
      </dgm:t>
    </dgm:pt>
    <dgm:pt modelId="{68C12D0A-02D1-488A-85F2-ECA605834597}" type="parTrans" cxnId="{FCFC0C93-49DA-43BA-BF72-A66294DE782C}">
      <dgm:prSet/>
      <dgm:spPr/>
      <dgm:t>
        <a:bodyPr/>
        <a:lstStyle/>
        <a:p>
          <a:endParaRPr lang="pt-BR"/>
        </a:p>
      </dgm:t>
    </dgm:pt>
    <dgm:pt modelId="{76381CBC-2BCA-47EA-979B-6561F8CFCEEB}" type="sibTrans" cxnId="{FCFC0C93-49DA-43BA-BF72-A66294DE782C}">
      <dgm:prSet/>
      <dgm:spPr/>
      <dgm:t>
        <a:bodyPr/>
        <a:lstStyle/>
        <a:p>
          <a:endParaRPr lang="pt-BR"/>
        </a:p>
      </dgm:t>
    </dgm:pt>
    <dgm:pt modelId="{F80D47E5-2635-4341-A51B-41ACBCCA5151}">
      <dgm:prSet phldrT="[Texto]"/>
      <dgm:spPr/>
      <dgm:t>
        <a:bodyPr/>
        <a:lstStyle/>
        <a:p>
          <a:r>
            <a:rPr lang="pt-BR" dirty="0"/>
            <a:t>Checklist foi realizado? Criação de um checklist para sexta</a:t>
          </a:r>
        </a:p>
      </dgm:t>
    </dgm:pt>
    <dgm:pt modelId="{05E734E6-B136-4CBF-A491-C94A7A726E32}" type="parTrans" cxnId="{67DC5504-BE62-4920-96F5-E35E4F0B3D53}">
      <dgm:prSet/>
      <dgm:spPr/>
      <dgm:t>
        <a:bodyPr/>
        <a:lstStyle/>
        <a:p>
          <a:endParaRPr lang="pt-BR"/>
        </a:p>
      </dgm:t>
    </dgm:pt>
    <dgm:pt modelId="{75B2CA7E-22E6-46EB-9ACB-57F71B34A9DA}" type="sibTrans" cxnId="{67DC5504-BE62-4920-96F5-E35E4F0B3D53}">
      <dgm:prSet/>
      <dgm:spPr/>
      <dgm:t>
        <a:bodyPr/>
        <a:lstStyle/>
        <a:p>
          <a:endParaRPr lang="pt-BR"/>
        </a:p>
      </dgm:t>
    </dgm:pt>
    <dgm:pt modelId="{6CF9A2CD-A803-467B-8AFF-01D232B168DE}">
      <dgm:prSet phldrT="[Texto]"/>
      <dgm:spPr/>
      <dgm:t>
        <a:bodyPr/>
        <a:lstStyle/>
        <a:p>
          <a:r>
            <a:rPr lang="pt-BR" dirty="0"/>
            <a:t>Testes integrados estão ok?</a:t>
          </a:r>
        </a:p>
      </dgm:t>
    </dgm:pt>
    <dgm:pt modelId="{0CD1C930-4EB5-45B8-8AD9-9854581CE5F5}" type="parTrans" cxnId="{860F97F9-534B-49A4-81A0-BF66D602438B}">
      <dgm:prSet/>
      <dgm:spPr/>
      <dgm:t>
        <a:bodyPr/>
        <a:lstStyle/>
        <a:p>
          <a:endParaRPr lang="pt-BR"/>
        </a:p>
      </dgm:t>
    </dgm:pt>
    <dgm:pt modelId="{DBCE797F-F4DF-410D-A3DD-F50F257FD1C1}" type="sibTrans" cxnId="{860F97F9-534B-49A4-81A0-BF66D602438B}">
      <dgm:prSet/>
      <dgm:spPr/>
      <dgm:t>
        <a:bodyPr/>
        <a:lstStyle/>
        <a:p>
          <a:endParaRPr lang="pt-BR"/>
        </a:p>
      </dgm:t>
    </dgm:pt>
    <dgm:pt modelId="{82602005-5989-4D56-924A-10AC74911BDB}">
      <dgm:prSet phldrT="[Texto]"/>
      <dgm:spPr/>
      <dgm:t>
        <a:bodyPr/>
        <a:lstStyle/>
        <a:p>
          <a:r>
            <a:rPr lang="pt-BR" dirty="0"/>
            <a:t>Artefatos</a:t>
          </a:r>
        </a:p>
      </dgm:t>
    </dgm:pt>
    <dgm:pt modelId="{E155AA56-EAEB-4310-AFF1-72848BDFC0B2}" type="parTrans" cxnId="{63ED27D9-2300-4DF4-970A-31F21853B1F3}">
      <dgm:prSet/>
      <dgm:spPr/>
      <dgm:t>
        <a:bodyPr/>
        <a:lstStyle/>
        <a:p>
          <a:endParaRPr lang="pt-BR"/>
        </a:p>
      </dgm:t>
    </dgm:pt>
    <dgm:pt modelId="{0BA13916-955E-4563-B3D9-4B51046B997E}" type="sibTrans" cxnId="{63ED27D9-2300-4DF4-970A-31F21853B1F3}">
      <dgm:prSet/>
      <dgm:spPr/>
      <dgm:t>
        <a:bodyPr/>
        <a:lstStyle/>
        <a:p>
          <a:endParaRPr lang="pt-BR"/>
        </a:p>
      </dgm:t>
    </dgm:pt>
    <dgm:pt modelId="{4269709A-0E1E-4528-81D3-96069B3CC3E4}">
      <dgm:prSet phldrT="[Texto]"/>
      <dgm:spPr/>
      <dgm:t>
        <a:bodyPr/>
        <a:lstStyle/>
        <a:p>
          <a:r>
            <a:rPr lang="pt-BR" dirty="0"/>
            <a:t>Padronização no </a:t>
          </a:r>
          <a:r>
            <a:rPr lang="pt-BR" dirty="0" err="1"/>
            <a:t>github</a:t>
          </a:r>
          <a:r>
            <a:rPr lang="pt-BR" dirty="0"/>
            <a:t> em pastas por sprints</a:t>
          </a:r>
        </a:p>
      </dgm:t>
    </dgm:pt>
    <dgm:pt modelId="{EE3E6042-16B4-4C3B-B51A-49F0287821BD}" type="parTrans" cxnId="{17ED6F89-25A7-4322-93A5-2A65ABAEAB56}">
      <dgm:prSet/>
      <dgm:spPr/>
      <dgm:t>
        <a:bodyPr/>
        <a:lstStyle/>
        <a:p>
          <a:endParaRPr lang="pt-BR"/>
        </a:p>
      </dgm:t>
    </dgm:pt>
    <dgm:pt modelId="{AA503026-3ADC-4177-AA38-A0531148C209}" type="sibTrans" cxnId="{17ED6F89-25A7-4322-93A5-2A65ABAEAB56}">
      <dgm:prSet/>
      <dgm:spPr/>
      <dgm:t>
        <a:bodyPr/>
        <a:lstStyle/>
        <a:p>
          <a:endParaRPr lang="pt-BR"/>
        </a:p>
      </dgm:t>
    </dgm:pt>
    <dgm:pt modelId="{D4419AE6-63D6-46AA-978F-B4D333006F24}">
      <dgm:prSet phldrT="[Texto]"/>
      <dgm:spPr/>
      <dgm:t>
        <a:bodyPr/>
        <a:lstStyle/>
        <a:p>
          <a:r>
            <a:rPr lang="pt-BR" dirty="0"/>
            <a:t>Estratégia de </a:t>
          </a:r>
          <a:r>
            <a:rPr lang="pt-BR" dirty="0" err="1"/>
            <a:t>CutOver</a:t>
          </a:r>
          <a:r>
            <a:rPr lang="pt-BR" dirty="0"/>
            <a:t> está finalizada?</a:t>
          </a:r>
        </a:p>
      </dgm:t>
    </dgm:pt>
    <dgm:pt modelId="{5B1FB620-28FE-45E1-9D9A-6332F6E6751D}" type="parTrans" cxnId="{89127FBC-2295-4607-9FD3-4A5FDC2EACF8}">
      <dgm:prSet/>
      <dgm:spPr/>
      <dgm:t>
        <a:bodyPr/>
        <a:lstStyle/>
        <a:p>
          <a:endParaRPr lang="pt-BR"/>
        </a:p>
      </dgm:t>
    </dgm:pt>
    <dgm:pt modelId="{6758124F-5546-423B-A1B5-BC6913C2B80A}" type="sibTrans" cxnId="{89127FBC-2295-4607-9FD3-4A5FDC2EACF8}">
      <dgm:prSet/>
      <dgm:spPr/>
      <dgm:t>
        <a:bodyPr/>
        <a:lstStyle/>
        <a:p>
          <a:endParaRPr lang="pt-BR"/>
        </a:p>
      </dgm:t>
    </dgm:pt>
    <dgm:pt modelId="{D7D6D861-5D6E-445C-8DE8-19590E5AC8AF}">
      <dgm:prSet phldrT="[Texto]"/>
      <dgm:spPr/>
      <dgm:t>
        <a:bodyPr/>
        <a:lstStyle/>
        <a:p>
          <a:r>
            <a:rPr lang="pt-BR" dirty="0"/>
            <a:t>5w1h para o plano de contenção?</a:t>
          </a:r>
        </a:p>
      </dgm:t>
    </dgm:pt>
    <dgm:pt modelId="{F0585888-1770-4566-A609-FBD8B4E49047}" type="parTrans" cxnId="{3FC2FDFB-E83F-4864-A5EF-C4ABA6FEE09E}">
      <dgm:prSet/>
      <dgm:spPr/>
      <dgm:t>
        <a:bodyPr/>
        <a:lstStyle/>
        <a:p>
          <a:endParaRPr lang="pt-BR"/>
        </a:p>
      </dgm:t>
    </dgm:pt>
    <dgm:pt modelId="{D0C61CDD-E584-4D20-8D82-C7F2D1823CE5}" type="sibTrans" cxnId="{3FC2FDFB-E83F-4864-A5EF-C4ABA6FEE09E}">
      <dgm:prSet/>
      <dgm:spPr/>
      <dgm:t>
        <a:bodyPr/>
        <a:lstStyle/>
        <a:p>
          <a:endParaRPr lang="pt-BR"/>
        </a:p>
      </dgm:t>
    </dgm:pt>
    <dgm:pt modelId="{BDE4AB4F-8176-473A-B909-689ABC202A2D}">
      <dgm:prSet phldrT="[Texto]"/>
      <dgm:spPr/>
      <dgm:t>
        <a:bodyPr/>
        <a:lstStyle/>
        <a:p>
          <a:r>
            <a:rPr lang="pt-BR" dirty="0"/>
            <a:t>Arquivo em PDF ok, sem erros de digitação e português?</a:t>
          </a:r>
        </a:p>
      </dgm:t>
    </dgm:pt>
    <dgm:pt modelId="{93615807-AFF7-4BA5-95C8-307A317E6DCA}" type="parTrans" cxnId="{CAF968D7-682D-4E7D-A24E-475BE7282667}">
      <dgm:prSet/>
      <dgm:spPr/>
      <dgm:t>
        <a:bodyPr/>
        <a:lstStyle/>
        <a:p>
          <a:endParaRPr lang="pt-BR"/>
        </a:p>
      </dgm:t>
    </dgm:pt>
    <dgm:pt modelId="{A359D4A2-618A-40F6-9B40-FB7ABCF4BEA6}" type="sibTrans" cxnId="{CAF968D7-682D-4E7D-A24E-475BE7282667}">
      <dgm:prSet/>
      <dgm:spPr/>
      <dgm:t>
        <a:bodyPr/>
        <a:lstStyle/>
        <a:p>
          <a:endParaRPr lang="pt-BR"/>
        </a:p>
      </dgm:t>
    </dgm:pt>
    <dgm:pt modelId="{07EACD03-F826-4BCB-9487-8F91457283E0}">
      <dgm:prSet phldrT="[Texto]"/>
      <dgm:spPr/>
      <dgm:t>
        <a:bodyPr/>
        <a:lstStyle/>
        <a:p>
          <a:r>
            <a:rPr lang="pt-BR" dirty="0"/>
            <a:t>Tempestade de Ideias: O que mais pode ser pensado? Vamos rodar o PDCA para a próxima sprint também!</a:t>
          </a:r>
        </a:p>
      </dgm:t>
    </dgm:pt>
    <dgm:pt modelId="{7799A038-0AF0-4B1A-BC57-DE00B69EA07B}" type="parTrans" cxnId="{1F0788C0-3A81-4A7B-B782-D38740F255B3}">
      <dgm:prSet/>
      <dgm:spPr/>
      <dgm:t>
        <a:bodyPr/>
        <a:lstStyle/>
        <a:p>
          <a:endParaRPr lang="pt-BR"/>
        </a:p>
      </dgm:t>
    </dgm:pt>
    <dgm:pt modelId="{C102BE5B-4E30-4E75-A2C0-DD5DD3AFE50A}" type="sibTrans" cxnId="{1F0788C0-3A81-4A7B-B782-D38740F255B3}">
      <dgm:prSet/>
      <dgm:spPr/>
      <dgm:t>
        <a:bodyPr/>
        <a:lstStyle/>
        <a:p>
          <a:endParaRPr lang="pt-BR"/>
        </a:p>
      </dgm:t>
    </dgm:pt>
    <dgm:pt modelId="{846FB684-663F-4EBF-A018-DB3C008446E3}" type="pres">
      <dgm:prSet presAssocID="{8A3B275A-B8D1-4A9C-A4EA-0273DF96433B}" presName="vert0" presStyleCnt="0">
        <dgm:presLayoutVars>
          <dgm:dir/>
          <dgm:animOne val="branch"/>
          <dgm:animLvl val="lvl"/>
        </dgm:presLayoutVars>
      </dgm:prSet>
      <dgm:spPr/>
    </dgm:pt>
    <dgm:pt modelId="{4A3CC9C6-EFD0-42A7-A16F-A2D4D28CD2E2}" type="pres">
      <dgm:prSet presAssocID="{03D09833-1850-43E4-9548-32B86776DBF0}" presName="thickLine" presStyleLbl="alignNode1" presStyleIdx="0" presStyleCnt="1"/>
      <dgm:spPr/>
    </dgm:pt>
    <dgm:pt modelId="{538C5B61-93FB-476A-8960-B8467F141898}" type="pres">
      <dgm:prSet presAssocID="{03D09833-1850-43E4-9548-32B86776DBF0}" presName="horz1" presStyleCnt="0"/>
      <dgm:spPr/>
    </dgm:pt>
    <dgm:pt modelId="{E0324B57-73A6-43DA-8CD0-B00D6CE0FFC1}" type="pres">
      <dgm:prSet presAssocID="{03D09833-1850-43E4-9548-32B86776DBF0}" presName="tx1" presStyleLbl="revTx" presStyleIdx="0" presStyleCnt="12"/>
      <dgm:spPr/>
    </dgm:pt>
    <dgm:pt modelId="{0710FDA8-B1E4-4A16-AEC4-7E8BB8C9F7FB}" type="pres">
      <dgm:prSet presAssocID="{03D09833-1850-43E4-9548-32B86776DBF0}" presName="vert1" presStyleCnt="0"/>
      <dgm:spPr/>
    </dgm:pt>
    <dgm:pt modelId="{41D9B00B-0004-44CC-A18D-4506EF013F5C}" type="pres">
      <dgm:prSet presAssocID="{ED167772-2EAB-4222-8BD6-D8F2F6702457}" presName="vertSpace2a" presStyleCnt="0"/>
      <dgm:spPr/>
    </dgm:pt>
    <dgm:pt modelId="{6D5F8C67-DE7E-4838-B7E7-B956F8A0848B}" type="pres">
      <dgm:prSet presAssocID="{ED167772-2EAB-4222-8BD6-D8F2F6702457}" presName="horz2" presStyleCnt="0"/>
      <dgm:spPr/>
    </dgm:pt>
    <dgm:pt modelId="{5570E71A-8972-436D-B5CA-92CA9D3B40D1}" type="pres">
      <dgm:prSet presAssocID="{ED167772-2EAB-4222-8BD6-D8F2F6702457}" presName="horzSpace2" presStyleCnt="0"/>
      <dgm:spPr/>
    </dgm:pt>
    <dgm:pt modelId="{8E5286ED-045D-4EC4-B788-7718F3957402}" type="pres">
      <dgm:prSet presAssocID="{ED167772-2EAB-4222-8BD6-D8F2F6702457}" presName="tx2" presStyleLbl="revTx" presStyleIdx="1" presStyleCnt="12"/>
      <dgm:spPr/>
    </dgm:pt>
    <dgm:pt modelId="{9C31661A-CEBA-492B-8BCA-ED0E78EEB244}" type="pres">
      <dgm:prSet presAssocID="{ED167772-2EAB-4222-8BD6-D8F2F6702457}" presName="vert2" presStyleCnt="0"/>
      <dgm:spPr/>
    </dgm:pt>
    <dgm:pt modelId="{1B5EDEBE-3B92-480F-809C-52C6C27E72B8}" type="pres">
      <dgm:prSet presAssocID="{536FBE78-2A2F-45BE-A536-75709A526147}" presName="horz3" presStyleCnt="0"/>
      <dgm:spPr/>
    </dgm:pt>
    <dgm:pt modelId="{1F48EA0F-F314-45C3-9B13-BA6C33A573BA}" type="pres">
      <dgm:prSet presAssocID="{536FBE78-2A2F-45BE-A536-75709A526147}" presName="horzSpace3" presStyleCnt="0"/>
      <dgm:spPr/>
    </dgm:pt>
    <dgm:pt modelId="{C2CE3226-C8E5-4684-A28B-252037F6E8E5}" type="pres">
      <dgm:prSet presAssocID="{536FBE78-2A2F-45BE-A536-75709A526147}" presName="tx3" presStyleLbl="revTx" presStyleIdx="2" presStyleCnt="12"/>
      <dgm:spPr/>
    </dgm:pt>
    <dgm:pt modelId="{A002DC51-63DF-44D3-AD8A-889E12E16DF4}" type="pres">
      <dgm:prSet presAssocID="{536FBE78-2A2F-45BE-A536-75709A526147}" presName="vert3" presStyleCnt="0"/>
      <dgm:spPr/>
    </dgm:pt>
    <dgm:pt modelId="{E3A45F6C-E219-49F8-8F58-6278A11C63EA}" type="pres">
      <dgm:prSet presAssocID="{D904DE11-1426-4F97-8142-1A97367008C3}" presName="thinLine3" presStyleLbl="callout" presStyleIdx="0" presStyleCnt="9"/>
      <dgm:spPr/>
    </dgm:pt>
    <dgm:pt modelId="{9CFB493C-F717-4055-94A9-C6D18316110D}" type="pres">
      <dgm:prSet presAssocID="{6324CE5B-A8C1-474F-87E6-6F0519756C42}" presName="horz3" presStyleCnt="0"/>
      <dgm:spPr/>
    </dgm:pt>
    <dgm:pt modelId="{2A952367-F82D-48B5-AD23-F65DBBEC6BA4}" type="pres">
      <dgm:prSet presAssocID="{6324CE5B-A8C1-474F-87E6-6F0519756C42}" presName="horzSpace3" presStyleCnt="0"/>
      <dgm:spPr/>
    </dgm:pt>
    <dgm:pt modelId="{A22CA2A5-C1E1-4037-A228-D62016FE8F66}" type="pres">
      <dgm:prSet presAssocID="{6324CE5B-A8C1-474F-87E6-6F0519756C42}" presName="tx3" presStyleLbl="revTx" presStyleIdx="3" presStyleCnt="12"/>
      <dgm:spPr/>
    </dgm:pt>
    <dgm:pt modelId="{E3EFC7A9-8B78-4BCF-A5A5-C2074C006413}" type="pres">
      <dgm:prSet presAssocID="{6324CE5B-A8C1-474F-87E6-6F0519756C42}" presName="vert3" presStyleCnt="0"/>
      <dgm:spPr/>
    </dgm:pt>
    <dgm:pt modelId="{A4DA04D6-D9AE-46EA-A536-77DACC246A60}" type="pres">
      <dgm:prSet presAssocID="{76381CBC-2BCA-47EA-979B-6561F8CFCEEB}" presName="thinLine3" presStyleLbl="callout" presStyleIdx="1" presStyleCnt="9"/>
      <dgm:spPr/>
    </dgm:pt>
    <dgm:pt modelId="{BD0EB12D-D27E-4945-B832-14FA31B8389B}" type="pres">
      <dgm:prSet presAssocID="{F80D47E5-2635-4341-A51B-41ACBCCA5151}" presName="horz3" presStyleCnt="0"/>
      <dgm:spPr/>
    </dgm:pt>
    <dgm:pt modelId="{A120C912-D70F-4A9E-9C35-EDA7B0B7CEB0}" type="pres">
      <dgm:prSet presAssocID="{F80D47E5-2635-4341-A51B-41ACBCCA5151}" presName="horzSpace3" presStyleCnt="0"/>
      <dgm:spPr/>
    </dgm:pt>
    <dgm:pt modelId="{F5DA7F1A-09B7-4528-8D5B-8C0EBB0294BF}" type="pres">
      <dgm:prSet presAssocID="{F80D47E5-2635-4341-A51B-41ACBCCA5151}" presName="tx3" presStyleLbl="revTx" presStyleIdx="4" presStyleCnt="12"/>
      <dgm:spPr/>
    </dgm:pt>
    <dgm:pt modelId="{A7B018ED-701A-457C-B239-D897BE6E97E6}" type="pres">
      <dgm:prSet presAssocID="{F80D47E5-2635-4341-A51B-41ACBCCA5151}" presName="vert3" presStyleCnt="0"/>
      <dgm:spPr/>
    </dgm:pt>
    <dgm:pt modelId="{B8D5D4C5-9B63-4613-BD05-780B373D0FCA}" type="pres">
      <dgm:prSet presAssocID="{75B2CA7E-22E6-46EB-9ACB-57F71B34A9DA}" presName="thinLine3" presStyleLbl="callout" presStyleIdx="2" presStyleCnt="9"/>
      <dgm:spPr/>
    </dgm:pt>
    <dgm:pt modelId="{75B74D66-4C96-4B71-A3B3-17CF1536472D}" type="pres">
      <dgm:prSet presAssocID="{6CF9A2CD-A803-467B-8AFF-01D232B168DE}" presName="horz3" presStyleCnt="0"/>
      <dgm:spPr/>
    </dgm:pt>
    <dgm:pt modelId="{9E7094D4-7F2A-4BD9-A8D3-82990712FACB}" type="pres">
      <dgm:prSet presAssocID="{6CF9A2CD-A803-467B-8AFF-01D232B168DE}" presName="horzSpace3" presStyleCnt="0"/>
      <dgm:spPr/>
    </dgm:pt>
    <dgm:pt modelId="{91D6F49D-78D0-42A6-9731-C7D59A5748FB}" type="pres">
      <dgm:prSet presAssocID="{6CF9A2CD-A803-467B-8AFF-01D232B168DE}" presName="tx3" presStyleLbl="revTx" presStyleIdx="5" presStyleCnt="12"/>
      <dgm:spPr/>
    </dgm:pt>
    <dgm:pt modelId="{35846CE4-933B-42D8-B1C6-9E8C08C129B4}" type="pres">
      <dgm:prSet presAssocID="{6CF9A2CD-A803-467B-8AFF-01D232B168DE}" presName="vert3" presStyleCnt="0"/>
      <dgm:spPr/>
    </dgm:pt>
    <dgm:pt modelId="{E5FA4132-5956-4C3A-ACA6-69A0129DAE44}" type="pres">
      <dgm:prSet presAssocID="{DBCE797F-F4DF-410D-A3DD-F50F257FD1C1}" presName="thinLine3" presStyleLbl="callout" presStyleIdx="3" presStyleCnt="9"/>
      <dgm:spPr/>
    </dgm:pt>
    <dgm:pt modelId="{973D39B0-50C9-426B-9B62-593C63747EDE}" type="pres">
      <dgm:prSet presAssocID="{D4419AE6-63D6-46AA-978F-B4D333006F24}" presName="horz3" presStyleCnt="0"/>
      <dgm:spPr/>
    </dgm:pt>
    <dgm:pt modelId="{F9D40D52-FE87-4152-9280-6FF7B4291009}" type="pres">
      <dgm:prSet presAssocID="{D4419AE6-63D6-46AA-978F-B4D333006F24}" presName="horzSpace3" presStyleCnt="0"/>
      <dgm:spPr/>
    </dgm:pt>
    <dgm:pt modelId="{CCA0B99D-1638-4F83-9594-36BEF7F47ACA}" type="pres">
      <dgm:prSet presAssocID="{D4419AE6-63D6-46AA-978F-B4D333006F24}" presName="tx3" presStyleLbl="revTx" presStyleIdx="6" presStyleCnt="12"/>
      <dgm:spPr/>
    </dgm:pt>
    <dgm:pt modelId="{90B6E202-7610-413A-8456-E55AE0373360}" type="pres">
      <dgm:prSet presAssocID="{D4419AE6-63D6-46AA-978F-B4D333006F24}" presName="vert3" presStyleCnt="0"/>
      <dgm:spPr/>
    </dgm:pt>
    <dgm:pt modelId="{835B1B85-4970-45ED-903B-8F67F44E47EA}" type="pres">
      <dgm:prSet presAssocID="{6758124F-5546-423B-A1B5-BC6913C2B80A}" presName="thinLine3" presStyleLbl="callout" presStyleIdx="4" presStyleCnt="9"/>
      <dgm:spPr/>
    </dgm:pt>
    <dgm:pt modelId="{CDC7F6A4-0580-40ED-B219-B4CA7FCC5AD9}" type="pres">
      <dgm:prSet presAssocID="{D7D6D861-5D6E-445C-8DE8-19590E5AC8AF}" presName="horz3" presStyleCnt="0"/>
      <dgm:spPr/>
    </dgm:pt>
    <dgm:pt modelId="{D4981275-301F-43A0-8596-3F4CBAD6EC04}" type="pres">
      <dgm:prSet presAssocID="{D7D6D861-5D6E-445C-8DE8-19590E5AC8AF}" presName="horzSpace3" presStyleCnt="0"/>
      <dgm:spPr/>
    </dgm:pt>
    <dgm:pt modelId="{B5F4AF1A-7E6F-46DF-AC36-02EFBF8CF144}" type="pres">
      <dgm:prSet presAssocID="{D7D6D861-5D6E-445C-8DE8-19590E5AC8AF}" presName="tx3" presStyleLbl="revTx" presStyleIdx="7" presStyleCnt="12"/>
      <dgm:spPr/>
    </dgm:pt>
    <dgm:pt modelId="{DA938F58-4CD0-4971-A84E-5EDA686FE594}" type="pres">
      <dgm:prSet presAssocID="{D7D6D861-5D6E-445C-8DE8-19590E5AC8AF}" presName="vert3" presStyleCnt="0"/>
      <dgm:spPr/>
    </dgm:pt>
    <dgm:pt modelId="{DEDE3675-7690-4D9F-95DF-B568B527880C}" type="pres">
      <dgm:prSet presAssocID="{ED167772-2EAB-4222-8BD6-D8F2F6702457}" presName="thinLine2b" presStyleLbl="callout" presStyleIdx="5" presStyleCnt="9"/>
      <dgm:spPr/>
    </dgm:pt>
    <dgm:pt modelId="{C8F941DE-087E-4D41-BDA0-6D9783CF4E6C}" type="pres">
      <dgm:prSet presAssocID="{ED167772-2EAB-4222-8BD6-D8F2F6702457}" presName="vertSpace2b" presStyleCnt="0"/>
      <dgm:spPr/>
    </dgm:pt>
    <dgm:pt modelId="{52E9EE09-3FE6-470B-AE3A-770F372C9858}" type="pres">
      <dgm:prSet presAssocID="{82602005-5989-4D56-924A-10AC74911BDB}" presName="horz2" presStyleCnt="0"/>
      <dgm:spPr/>
    </dgm:pt>
    <dgm:pt modelId="{A2996045-A8D5-48A3-B549-94D8A33DC35F}" type="pres">
      <dgm:prSet presAssocID="{82602005-5989-4D56-924A-10AC74911BDB}" presName="horzSpace2" presStyleCnt="0"/>
      <dgm:spPr/>
    </dgm:pt>
    <dgm:pt modelId="{1F0B76DA-B499-444E-9FBD-0595C685C255}" type="pres">
      <dgm:prSet presAssocID="{82602005-5989-4D56-924A-10AC74911BDB}" presName="tx2" presStyleLbl="revTx" presStyleIdx="8" presStyleCnt="12"/>
      <dgm:spPr/>
    </dgm:pt>
    <dgm:pt modelId="{8A84FB07-344D-4F14-8929-758681566482}" type="pres">
      <dgm:prSet presAssocID="{82602005-5989-4D56-924A-10AC74911BDB}" presName="vert2" presStyleCnt="0"/>
      <dgm:spPr/>
    </dgm:pt>
    <dgm:pt modelId="{89175E2E-DB78-4E40-AAD7-605186503B61}" type="pres">
      <dgm:prSet presAssocID="{4269709A-0E1E-4528-81D3-96069B3CC3E4}" presName="horz3" presStyleCnt="0"/>
      <dgm:spPr/>
    </dgm:pt>
    <dgm:pt modelId="{A9C637EA-2A5A-43D2-AFFD-704992796732}" type="pres">
      <dgm:prSet presAssocID="{4269709A-0E1E-4528-81D3-96069B3CC3E4}" presName="horzSpace3" presStyleCnt="0"/>
      <dgm:spPr/>
    </dgm:pt>
    <dgm:pt modelId="{082CA270-25DB-49CF-9A23-AA2ACE95DAEE}" type="pres">
      <dgm:prSet presAssocID="{4269709A-0E1E-4528-81D3-96069B3CC3E4}" presName="tx3" presStyleLbl="revTx" presStyleIdx="9" presStyleCnt="12"/>
      <dgm:spPr/>
    </dgm:pt>
    <dgm:pt modelId="{B2FF1AFA-2B8C-404B-84B5-6E3AA5A35809}" type="pres">
      <dgm:prSet presAssocID="{4269709A-0E1E-4528-81D3-96069B3CC3E4}" presName="vert3" presStyleCnt="0"/>
      <dgm:spPr/>
    </dgm:pt>
    <dgm:pt modelId="{E6F76FC9-B97D-4EC9-8234-4A8E457D5232}" type="pres">
      <dgm:prSet presAssocID="{AA503026-3ADC-4177-AA38-A0531148C209}" presName="thinLine3" presStyleLbl="callout" presStyleIdx="6" presStyleCnt="9"/>
      <dgm:spPr/>
    </dgm:pt>
    <dgm:pt modelId="{23C6E15B-DF4E-4EA1-8EBC-89C6B42599A4}" type="pres">
      <dgm:prSet presAssocID="{BDE4AB4F-8176-473A-B909-689ABC202A2D}" presName="horz3" presStyleCnt="0"/>
      <dgm:spPr/>
    </dgm:pt>
    <dgm:pt modelId="{10C5F4E7-CAEE-42FA-B61A-3F8B6F01E226}" type="pres">
      <dgm:prSet presAssocID="{BDE4AB4F-8176-473A-B909-689ABC202A2D}" presName="horzSpace3" presStyleCnt="0"/>
      <dgm:spPr/>
    </dgm:pt>
    <dgm:pt modelId="{CF66D9AE-ECB4-45E9-B402-C637895B0513}" type="pres">
      <dgm:prSet presAssocID="{BDE4AB4F-8176-473A-B909-689ABC202A2D}" presName="tx3" presStyleLbl="revTx" presStyleIdx="10" presStyleCnt="12"/>
      <dgm:spPr/>
    </dgm:pt>
    <dgm:pt modelId="{64514EEB-905A-4372-87D7-19C9B3DE282F}" type="pres">
      <dgm:prSet presAssocID="{BDE4AB4F-8176-473A-B909-689ABC202A2D}" presName="vert3" presStyleCnt="0"/>
      <dgm:spPr/>
    </dgm:pt>
    <dgm:pt modelId="{9AE791C5-F065-4BDA-A9B4-635169D3F27B}" type="pres">
      <dgm:prSet presAssocID="{A359D4A2-618A-40F6-9B40-FB7ABCF4BEA6}" presName="thinLine3" presStyleLbl="callout" presStyleIdx="7" presStyleCnt="9"/>
      <dgm:spPr/>
    </dgm:pt>
    <dgm:pt modelId="{6E9DDB31-4DC5-4899-993D-1CC0D5434662}" type="pres">
      <dgm:prSet presAssocID="{07EACD03-F826-4BCB-9487-8F91457283E0}" presName="horz3" presStyleCnt="0"/>
      <dgm:spPr/>
    </dgm:pt>
    <dgm:pt modelId="{FD9E8661-BD85-4D1D-BE3E-D002D9E81ED4}" type="pres">
      <dgm:prSet presAssocID="{07EACD03-F826-4BCB-9487-8F91457283E0}" presName="horzSpace3" presStyleCnt="0"/>
      <dgm:spPr/>
    </dgm:pt>
    <dgm:pt modelId="{3506B274-E84C-41C0-BDFA-514C8C073A4F}" type="pres">
      <dgm:prSet presAssocID="{07EACD03-F826-4BCB-9487-8F91457283E0}" presName="tx3" presStyleLbl="revTx" presStyleIdx="11" presStyleCnt="12"/>
      <dgm:spPr/>
    </dgm:pt>
    <dgm:pt modelId="{00757439-3D9F-4B57-A2E0-0EF558B5E032}" type="pres">
      <dgm:prSet presAssocID="{07EACD03-F826-4BCB-9487-8F91457283E0}" presName="vert3" presStyleCnt="0"/>
      <dgm:spPr/>
    </dgm:pt>
    <dgm:pt modelId="{136491AD-035B-4271-B39C-46766A74F19C}" type="pres">
      <dgm:prSet presAssocID="{82602005-5989-4D56-924A-10AC74911BDB}" presName="thinLine2b" presStyleLbl="callout" presStyleIdx="8" presStyleCnt="9"/>
      <dgm:spPr/>
    </dgm:pt>
    <dgm:pt modelId="{E54F8D90-A629-42E4-AD3D-808753582FDF}" type="pres">
      <dgm:prSet presAssocID="{82602005-5989-4D56-924A-10AC74911BDB}" presName="vertSpace2b" presStyleCnt="0"/>
      <dgm:spPr/>
    </dgm:pt>
  </dgm:ptLst>
  <dgm:cxnLst>
    <dgm:cxn modelId="{67DC5504-BE62-4920-96F5-E35E4F0B3D53}" srcId="{ED167772-2EAB-4222-8BD6-D8F2F6702457}" destId="{F80D47E5-2635-4341-A51B-41ACBCCA5151}" srcOrd="2" destOrd="0" parTransId="{05E734E6-B136-4CBF-A491-C94A7A726E32}" sibTransId="{75B2CA7E-22E6-46EB-9ACB-57F71B34A9DA}"/>
    <dgm:cxn modelId="{896A6C21-6F1F-4FEE-8FD4-3AE8C1759909}" type="presOf" srcId="{536FBE78-2A2F-45BE-A536-75709A526147}" destId="{C2CE3226-C8E5-4684-A28B-252037F6E8E5}" srcOrd="0" destOrd="0" presId="urn:microsoft.com/office/officeart/2008/layout/LinedList"/>
    <dgm:cxn modelId="{1CEA6A24-FA45-4210-B644-003F9426B223}" type="presOf" srcId="{F80D47E5-2635-4341-A51B-41ACBCCA5151}" destId="{F5DA7F1A-09B7-4528-8D5B-8C0EBB0294BF}" srcOrd="0" destOrd="0" presId="urn:microsoft.com/office/officeart/2008/layout/LinedList"/>
    <dgm:cxn modelId="{626FDC28-BD7B-42F6-BD1D-BF12BEFA6AD4}" type="presOf" srcId="{D7D6D861-5D6E-445C-8DE8-19590E5AC8AF}" destId="{B5F4AF1A-7E6F-46DF-AC36-02EFBF8CF144}" srcOrd="0" destOrd="0" presId="urn:microsoft.com/office/officeart/2008/layout/LinedList"/>
    <dgm:cxn modelId="{3031772E-0995-4F9C-B0FC-1808BE53177C}" type="presOf" srcId="{03D09833-1850-43E4-9548-32B86776DBF0}" destId="{E0324B57-73A6-43DA-8CD0-B00D6CE0FFC1}" srcOrd="0" destOrd="0" presId="urn:microsoft.com/office/officeart/2008/layout/LinedList"/>
    <dgm:cxn modelId="{184FCE5C-6965-4DEA-AD40-CB8D86F50532}" type="presOf" srcId="{ED167772-2EAB-4222-8BD6-D8F2F6702457}" destId="{8E5286ED-045D-4EC4-B788-7718F3957402}" srcOrd="0" destOrd="0" presId="urn:microsoft.com/office/officeart/2008/layout/LinedList"/>
    <dgm:cxn modelId="{EE827161-E859-40BF-B60D-8EB4EFB94D49}" type="presOf" srcId="{4269709A-0E1E-4528-81D3-96069B3CC3E4}" destId="{082CA270-25DB-49CF-9A23-AA2ACE95DAEE}" srcOrd="0" destOrd="0" presId="urn:microsoft.com/office/officeart/2008/layout/LinedList"/>
    <dgm:cxn modelId="{C81BE441-F78B-477F-84BE-6791564BD7B3}" type="presOf" srcId="{07EACD03-F826-4BCB-9487-8F91457283E0}" destId="{3506B274-E84C-41C0-BDFA-514C8C073A4F}" srcOrd="0" destOrd="0" presId="urn:microsoft.com/office/officeart/2008/layout/LinedList"/>
    <dgm:cxn modelId="{57BC4949-97B6-4DD9-90C1-9E6B3DF437D6}" type="presOf" srcId="{BDE4AB4F-8176-473A-B909-689ABC202A2D}" destId="{CF66D9AE-ECB4-45E9-B402-C637895B0513}" srcOrd="0" destOrd="0" presId="urn:microsoft.com/office/officeart/2008/layout/LinedList"/>
    <dgm:cxn modelId="{214ACA4E-28A4-403C-89CE-E417A1CEB969}" type="presOf" srcId="{82602005-5989-4D56-924A-10AC74911BDB}" destId="{1F0B76DA-B499-444E-9FBD-0595C685C255}" srcOrd="0" destOrd="0" presId="urn:microsoft.com/office/officeart/2008/layout/LinedList"/>
    <dgm:cxn modelId="{E7A1197C-942A-45A4-A623-B06640A2A321}" type="presOf" srcId="{6324CE5B-A8C1-474F-87E6-6F0519756C42}" destId="{A22CA2A5-C1E1-4037-A228-D62016FE8F66}" srcOrd="0" destOrd="0" presId="urn:microsoft.com/office/officeart/2008/layout/LinedList"/>
    <dgm:cxn modelId="{17ED6F89-25A7-4322-93A5-2A65ABAEAB56}" srcId="{82602005-5989-4D56-924A-10AC74911BDB}" destId="{4269709A-0E1E-4528-81D3-96069B3CC3E4}" srcOrd="0" destOrd="0" parTransId="{EE3E6042-16B4-4C3B-B51A-49F0287821BD}" sibTransId="{AA503026-3ADC-4177-AA38-A0531148C209}"/>
    <dgm:cxn modelId="{7626758D-4923-4E36-8231-F7955F3D2032}" type="presOf" srcId="{D4419AE6-63D6-46AA-978F-B4D333006F24}" destId="{CCA0B99D-1638-4F83-9594-36BEF7F47ACA}" srcOrd="0" destOrd="0" presId="urn:microsoft.com/office/officeart/2008/layout/LinedList"/>
    <dgm:cxn modelId="{FCFC0C93-49DA-43BA-BF72-A66294DE782C}" srcId="{ED167772-2EAB-4222-8BD6-D8F2F6702457}" destId="{6324CE5B-A8C1-474F-87E6-6F0519756C42}" srcOrd="1" destOrd="0" parTransId="{68C12D0A-02D1-488A-85F2-ECA605834597}" sibTransId="{76381CBC-2BCA-47EA-979B-6561F8CFCEEB}"/>
    <dgm:cxn modelId="{8B9D99A5-10F2-426C-A841-1533D366514F}" srcId="{03D09833-1850-43E4-9548-32B86776DBF0}" destId="{ED167772-2EAB-4222-8BD6-D8F2F6702457}" srcOrd="0" destOrd="0" parTransId="{9D92667C-1881-409E-9F92-53BE9B6749C4}" sibTransId="{978583DA-3E0C-4039-A200-03D41B627846}"/>
    <dgm:cxn modelId="{D9E7F3A9-E1DF-49F2-B57D-FCEC01B0D274}" type="presOf" srcId="{8A3B275A-B8D1-4A9C-A4EA-0273DF96433B}" destId="{846FB684-663F-4EBF-A018-DB3C008446E3}" srcOrd="0" destOrd="0" presId="urn:microsoft.com/office/officeart/2008/layout/LinedList"/>
    <dgm:cxn modelId="{B0F7B6B1-81CC-48DB-BA20-6FA6EABA4C28}" type="presOf" srcId="{6CF9A2CD-A803-467B-8AFF-01D232B168DE}" destId="{91D6F49D-78D0-42A6-9731-C7D59A5748FB}" srcOrd="0" destOrd="0" presId="urn:microsoft.com/office/officeart/2008/layout/LinedList"/>
    <dgm:cxn modelId="{6617A0B9-5C69-47BE-8805-DE8FC3F23D30}" srcId="{ED167772-2EAB-4222-8BD6-D8F2F6702457}" destId="{536FBE78-2A2F-45BE-A536-75709A526147}" srcOrd="0" destOrd="0" parTransId="{C0E981D3-8ABF-416D-9DB7-6CCD84CC2DEA}" sibTransId="{D904DE11-1426-4F97-8142-1A97367008C3}"/>
    <dgm:cxn modelId="{89127FBC-2295-4607-9FD3-4A5FDC2EACF8}" srcId="{ED167772-2EAB-4222-8BD6-D8F2F6702457}" destId="{D4419AE6-63D6-46AA-978F-B4D333006F24}" srcOrd="4" destOrd="0" parTransId="{5B1FB620-28FE-45E1-9D9A-6332F6E6751D}" sibTransId="{6758124F-5546-423B-A1B5-BC6913C2B80A}"/>
    <dgm:cxn modelId="{1F0788C0-3A81-4A7B-B782-D38740F255B3}" srcId="{82602005-5989-4D56-924A-10AC74911BDB}" destId="{07EACD03-F826-4BCB-9487-8F91457283E0}" srcOrd="2" destOrd="0" parTransId="{7799A038-0AF0-4B1A-BC57-DE00B69EA07B}" sibTransId="{C102BE5B-4E30-4E75-A2C0-DD5DD3AFE50A}"/>
    <dgm:cxn modelId="{3255AACC-D8F4-48E0-A421-317F60A15EAE}" srcId="{8A3B275A-B8D1-4A9C-A4EA-0273DF96433B}" destId="{03D09833-1850-43E4-9548-32B86776DBF0}" srcOrd="0" destOrd="0" parTransId="{32D5F9EB-80A2-4DB9-9D64-4B722EA400FD}" sibTransId="{1C496F71-3FEE-44E2-BD83-4B2295EFA881}"/>
    <dgm:cxn modelId="{CAF968D7-682D-4E7D-A24E-475BE7282667}" srcId="{82602005-5989-4D56-924A-10AC74911BDB}" destId="{BDE4AB4F-8176-473A-B909-689ABC202A2D}" srcOrd="1" destOrd="0" parTransId="{93615807-AFF7-4BA5-95C8-307A317E6DCA}" sibTransId="{A359D4A2-618A-40F6-9B40-FB7ABCF4BEA6}"/>
    <dgm:cxn modelId="{63ED27D9-2300-4DF4-970A-31F21853B1F3}" srcId="{03D09833-1850-43E4-9548-32B86776DBF0}" destId="{82602005-5989-4D56-924A-10AC74911BDB}" srcOrd="1" destOrd="0" parTransId="{E155AA56-EAEB-4310-AFF1-72848BDFC0B2}" sibTransId="{0BA13916-955E-4563-B3D9-4B51046B997E}"/>
    <dgm:cxn modelId="{860F97F9-534B-49A4-81A0-BF66D602438B}" srcId="{ED167772-2EAB-4222-8BD6-D8F2F6702457}" destId="{6CF9A2CD-A803-467B-8AFF-01D232B168DE}" srcOrd="3" destOrd="0" parTransId="{0CD1C930-4EB5-45B8-8AD9-9854581CE5F5}" sibTransId="{DBCE797F-F4DF-410D-A3DD-F50F257FD1C1}"/>
    <dgm:cxn modelId="{3FC2FDFB-E83F-4864-A5EF-C4ABA6FEE09E}" srcId="{ED167772-2EAB-4222-8BD6-D8F2F6702457}" destId="{D7D6D861-5D6E-445C-8DE8-19590E5AC8AF}" srcOrd="5" destOrd="0" parTransId="{F0585888-1770-4566-A609-FBD8B4E49047}" sibTransId="{D0C61CDD-E584-4D20-8D82-C7F2D1823CE5}"/>
    <dgm:cxn modelId="{DB299119-B4BE-4743-AFD4-5C09AA62D6F5}" type="presParOf" srcId="{846FB684-663F-4EBF-A018-DB3C008446E3}" destId="{4A3CC9C6-EFD0-42A7-A16F-A2D4D28CD2E2}" srcOrd="0" destOrd="0" presId="urn:microsoft.com/office/officeart/2008/layout/LinedList"/>
    <dgm:cxn modelId="{E297D18C-70D7-4071-839D-B9D9A1FEA910}" type="presParOf" srcId="{846FB684-663F-4EBF-A018-DB3C008446E3}" destId="{538C5B61-93FB-476A-8960-B8467F141898}" srcOrd="1" destOrd="0" presId="urn:microsoft.com/office/officeart/2008/layout/LinedList"/>
    <dgm:cxn modelId="{B5ED03CB-ABF7-4B6D-BC8F-12A8F0B25151}" type="presParOf" srcId="{538C5B61-93FB-476A-8960-B8467F141898}" destId="{E0324B57-73A6-43DA-8CD0-B00D6CE0FFC1}" srcOrd="0" destOrd="0" presId="urn:microsoft.com/office/officeart/2008/layout/LinedList"/>
    <dgm:cxn modelId="{E1031C36-85AB-4E7D-B903-7D132246AB06}" type="presParOf" srcId="{538C5B61-93FB-476A-8960-B8467F141898}" destId="{0710FDA8-B1E4-4A16-AEC4-7E8BB8C9F7FB}" srcOrd="1" destOrd="0" presId="urn:microsoft.com/office/officeart/2008/layout/LinedList"/>
    <dgm:cxn modelId="{EFD27544-A6DB-49DD-B1FF-3176904D56BF}" type="presParOf" srcId="{0710FDA8-B1E4-4A16-AEC4-7E8BB8C9F7FB}" destId="{41D9B00B-0004-44CC-A18D-4506EF013F5C}" srcOrd="0" destOrd="0" presId="urn:microsoft.com/office/officeart/2008/layout/LinedList"/>
    <dgm:cxn modelId="{E816CF73-3D90-48CA-B519-008EB6F9BA6D}" type="presParOf" srcId="{0710FDA8-B1E4-4A16-AEC4-7E8BB8C9F7FB}" destId="{6D5F8C67-DE7E-4838-B7E7-B956F8A0848B}" srcOrd="1" destOrd="0" presId="urn:microsoft.com/office/officeart/2008/layout/LinedList"/>
    <dgm:cxn modelId="{6A31CAF4-FA74-4100-A308-34DFB55DFB71}" type="presParOf" srcId="{6D5F8C67-DE7E-4838-B7E7-B956F8A0848B}" destId="{5570E71A-8972-436D-B5CA-92CA9D3B40D1}" srcOrd="0" destOrd="0" presId="urn:microsoft.com/office/officeart/2008/layout/LinedList"/>
    <dgm:cxn modelId="{AB8B773D-61D8-4A67-ABF0-D9984EB418E2}" type="presParOf" srcId="{6D5F8C67-DE7E-4838-B7E7-B956F8A0848B}" destId="{8E5286ED-045D-4EC4-B788-7718F3957402}" srcOrd="1" destOrd="0" presId="urn:microsoft.com/office/officeart/2008/layout/LinedList"/>
    <dgm:cxn modelId="{5CBF5C98-12CF-4FB8-8A91-018D7071B622}" type="presParOf" srcId="{6D5F8C67-DE7E-4838-B7E7-B956F8A0848B}" destId="{9C31661A-CEBA-492B-8BCA-ED0E78EEB244}" srcOrd="2" destOrd="0" presId="urn:microsoft.com/office/officeart/2008/layout/LinedList"/>
    <dgm:cxn modelId="{5E706E1A-2780-49AA-9C8B-4811CA0AE334}" type="presParOf" srcId="{9C31661A-CEBA-492B-8BCA-ED0E78EEB244}" destId="{1B5EDEBE-3B92-480F-809C-52C6C27E72B8}" srcOrd="0" destOrd="0" presId="urn:microsoft.com/office/officeart/2008/layout/LinedList"/>
    <dgm:cxn modelId="{1A4438FB-1FF9-4A05-936C-3BA634B9B46C}" type="presParOf" srcId="{1B5EDEBE-3B92-480F-809C-52C6C27E72B8}" destId="{1F48EA0F-F314-45C3-9B13-BA6C33A573BA}" srcOrd="0" destOrd="0" presId="urn:microsoft.com/office/officeart/2008/layout/LinedList"/>
    <dgm:cxn modelId="{FCDFA393-CAFC-4636-A364-0332CA07851A}" type="presParOf" srcId="{1B5EDEBE-3B92-480F-809C-52C6C27E72B8}" destId="{C2CE3226-C8E5-4684-A28B-252037F6E8E5}" srcOrd="1" destOrd="0" presId="urn:microsoft.com/office/officeart/2008/layout/LinedList"/>
    <dgm:cxn modelId="{38147120-2D68-451B-91E9-8A35457FFABF}" type="presParOf" srcId="{1B5EDEBE-3B92-480F-809C-52C6C27E72B8}" destId="{A002DC51-63DF-44D3-AD8A-889E12E16DF4}" srcOrd="2" destOrd="0" presId="urn:microsoft.com/office/officeart/2008/layout/LinedList"/>
    <dgm:cxn modelId="{9B96CCED-9B70-4419-BE98-B9D9720BF55D}" type="presParOf" srcId="{9C31661A-CEBA-492B-8BCA-ED0E78EEB244}" destId="{E3A45F6C-E219-49F8-8F58-6278A11C63EA}" srcOrd="1" destOrd="0" presId="urn:microsoft.com/office/officeart/2008/layout/LinedList"/>
    <dgm:cxn modelId="{5B6BAFD0-1BAF-47C1-9E7C-3BC218D046A8}" type="presParOf" srcId="{9C31661A-CEBA-492B-8BCA-ED0E78EEB244}" destId="{9CFB493C-F717-4055-94A9-C6D18316110D}" srcOrd="2" destOrd="0" presId="urn:microsoft.com/office/officeart/2008/layout/LinedList"/>
    <dgm:cxn modelId="{2FBF75CD-3964-4BCB-B48E-318C23E8FA86}" type="presParOf" srcId="{9CFB493C-F717-4055-94A9-C6D18316110D}" destId="{2A952367-F82D-48B5-AD23-F65DBBEC6BA4}" srcOrd="0" destOrd="0" presId="urn:microsoft.com/office/officeart/2008/layout/LinedList"/>
    <dgm:cxn modelId="{D9BE09B9-FD2A-4765-9186-A7E92E45FB5D}" type="presParOf" srcId="{9CFB493C-F717-4055-94A9-C6D18316110D}" destId="{A22CA2A5-C1E1-4037-A228-D62016FE8F66}" srcOrd="1" destOrd="0" presId="urn:microsoft.com/office/officeart/2008/layout/LinedList"/>
    <dgm:cxn modelId="{4A59463F-1D23-4833-9D0A-3E044F167676}" type="presParOf" srcId="{9CFB493C-F717-4055-94A9-C6D18316110D}" destId="{E3EFC7A9-8B78-4BCF-A5A5-C2074C006413}" srcOrd="2" destOrd="0" presId="urn:microsoft.com/office/officeart/2008/layout/LinedList"/>
    <dgm:cxn modelId="{21700073-55CE-4DA1-9999-EA402DE7E788}" type="presParOf" srcId="{9C31661A-CEBA-492B-8BCA-ED0E78EEB244}" destId="{A4DA04D6-D9AE-46EA-A536-77DACC246A60}" srcOrd="3" destOrd="0" presId="urn:microsoft.com/office/officeart/2008/layout/LinedList"/>
    <dgm:cxn modelId="{A0FD93FA-E225-46C5-A69B-BC292D9AA2F6}" type="presParOf" srcId="{9C31661A-CEBA-492B-8BCA-ED0E78EEB244}" destId="{BD0EB12D-D27E-4945-B832-14FA31B8389B}" srcOrd="4" destOrd="0" presId="urn:microsoft.com/office/officeart/2008/layout/LinedList"/>
    <dgm:cxn modelId="{5D52BA58-A199-4E0C-92E0-85CF4FBEFE56}" type="presParOf" srcId="{BD0EB12D-D27E-4945-B832-14FA31B8389B}" destId="{A120C912-D70F-4A9E-9C35-EDA7B0B7CEB0}" srcOrd="0" destOrd="0" presId="urn:microsoft.com/office/officeart/2008/layout/LinedList"/>
    <dgm:cxn modelId="{6F951B6C-5306-4766-9C41-877575DA4CA1}" type="presParOf" srcId="{BD0EB12D-D27E-4945-B832-14FA31B8389B}" destId="{F5DA7F1A-09B7-4528-8D5B-8C0EBB0294BF}" srcOrd="1" destOrd="0" presId="urn:microsoft.com/office/officeart/2008/layout/LinedList"/>
    <dgm:cxn modelId="{1BBB02D0-29DC-499C-B022-3FF3E608AD49}" type="presParOf" srcId="{BD0EB12D-D27E-4945-B832-14FA31B8389B}" destId="{A7B018ED-701A-457C-B239-D897BE6E97E6}" srcOrd="2" destOrd="0" presId="urn:microsoft.com/office/officeart/2008/layout/LinedList"/>
    <dgm:cxn modelId="{A9FB3165-175B-4385-B001-C001017E4B34}" type="presParOf" srcId="{9C31661A-CEBA-492B-8BCA-ED0E78EEB244}" destId="{B8D5D4C5-9B63-4613-BD05-780B373D0FCA}" srcOrd="5" destOrd="0" presId="urn:microsoft.com/office/officeart/2008/layout/LinedList"/>
    <dgm:cxn modelId="{34FD610F-ECC8-4BB3-A085-0BF6165BAD22}" type="presParOf" srcId="{9C31661A-CEBA-492B-8BCA-ED0E78EEB244}" destId="{75B74D66-4C96-4B71-A3B3-17CF1536472D}" srcOrd="6" destOrd="0" presId="urn:microsoft.com/office/officeart/2008/layout/LinedList"/>
    <dgm:cxn modelId="{D078E673-B21E-4970-8232-068887BC354A}" type="presParOf" srcId="{75B74D66-4C96-4B71-A3B3-17CF1536472D}" destId="{9E7094D4-7F2A-4BD9-A8D3-82990712FACB}" srcOrd="0" destOrd="0" presId="urn:microsoft.com/office/officeart/2008/layout/LinedList"/>
    <dgm:cxn modelId="{02D46D10-1B1D-405E-BC25-385A918EEA30}" type="presParOf" srcId="{75B74D66-4C96-4B71-A3B3-17CF1536472D}" destId="{91D6F49D-78D0-42A6-9731-C7D59A5748FB}" srcOrd="1" destOrd="0" presId="urn:microsoft.com/office/officeart/2008/layout/LinedList"/>
    <dgm:cxn modelId="{9EBF6724-2A4F-4E1D-8734-3A99EB7809D7}" type="presParOf" srcId="{75B74D66-4C96-4B71-A3B3-17CF1536472D}" destId="{35846CE4-933B-42D8-B1C6-9E8C08C129B4}" srcOrd="2" destOrd="0" presId="urn:microsoft.com/office/officeart/2008/layout/LinedList"/>
    <dgm:cxn modelId="{8CA865E1-BE8D-4969-8BCC-28DD55A48C53}" type="presParOf" srcId="{9C31661A-CEBA-492B-8BCA-ED0E78EEB244}" destId="{E5FA4132-5956-4C3A-ACA6-69A0129DAE44}" srcOrd="7" destOrd="0" presId="urn:microsoft.com/office/officeart/2008/layout/LinedList"/>
    <dgm:cxn modelId="{F07E4901-BF7C-4961-8D37-5153A1B40397}" type="presParOf" srcId="{9C31661A-CEBA-492B-8BCA-ED0E78EEB244}" destId="{973D39B0-50C9-426B-9B62-593C63747EDE}" srcOrd="8" destOrd="0" presId="urn:microsoft.com/office/officeart/2008/layout/LinedList"/>
    <dgm:cxn modelId="{DEC2F80D-3432-424B-91B2-3B495C424FC1}" type="presParOf" srcId="{973D39B0-50C9-426B-9B62-593C63747EDE}" destId="{F9D40D52-FE87-4152-9280-6FF7B4291009}" srcOrd="0" destOrd="0" presId="urn:microsoft.com/office/officeart/2008/layout/LinedList"/>
    <dgm:cxn modelId="{BC85B9FE-1C3E-4195-827A-3DE467CF948D}" type="presParOf" srcId="{973D39B0-50C9-426B-9B62-593C63747EDE}" destId="{CCA0B99D-1638-4F83-9594-36BEF7F47ACA}" srcOrd="1" destOrd="0" presId="urn:microsoft.com/office/officeart/2008/layout/LinedList"/>
    <dgm:cxn modelId="{DAEB9FA3-7C90-42E0-8232-B6D1FF0E3F24}" type="presParOf" srcId="{973D39B0-50C9-426B-9B62-593C63747EDE}" destId="{90B6E202-7610-413A-8456-E55AE0373360}" srcOrd="2" destOrd="0" presId="urn:microsoft.com/office/officeart/2008/layout/LinedList"/>
    <dgm:cxn modelId="{CA635627-BCDB-4262-ABB7-FCE616B9C5EA}" type="presParOf" srcId="{9C31661A-CEBA-492B-8BCA-ED0E78EEB244}" destId="{835B1B85-4970-45ED-903B-8F67F44E47EA}" srcOrd="9" destOrd="0" presId="urn:microsoft.com/office/officeart/2008/layout/LinedList"/>
    <dgm:cxn modelId="{DFFCEB85-D947-4BC7-B731-7611017DF42D}" type="presParOf" srcId="{9C31661A-CEBA-492B-8BCA-ED0E78EEB244}" destId="{CDC7F6A4-0580-40ED-B219-B4CA7FCC5AD9}" srcOrd="10" destOrd="0" presId="urn:microsoft.com/office/officeart/2008/layout/LinedList"/>
    <dgm:cxn modelId="{175D6948-FC1D-46D6-9413-42C1265D9C70}" type="presParOf" srcId="{CDC7F6A4-0580-40ED-B219-B4CA7FCC5AD9}" destId="{D4981275-301F-43A0-8596-3F4CBAD6EC04}" srcOrd="0" destOrd="0" presId="urn:microsoft.com/office/officeart/2008/layout/LinedList"/>
    <dgm:cxn modelId="{9A22E3CF-48C3-4196-B7A3-F76E4CE05091}" type="presParOf" srcId="{CDC7F6A4-0580-40ED-B219-B4CA7FCC5AD9}" destId="{B5F4AF1A-7E6F-46DF-AC36-02EFBF8CF144}" srcOrd="1" destOrd="0" presId="urn:microsoft.com/office/officeart/2008/layout/LinedList"/>
    <dgm:cxn modelId="{B88F38E5-1FDE-46A1-916B-F5DF2DF54F61}" type="presParOf" srcId="{CDC7F6A4-0580-40ED-B219-B4CA7FCC5AD9}" destId="{DA938F58-4CD0-4971-A84E-5EDA686FE594}" srcOrd="2" destOrd="0" presId="urn:microsoft.com/office/officeart/2008/layout/LinedList"/>
    <dgm:cxn modelId="{83C47A08-7155-42F6-9935-18AD75E7BAB4}" type="presParOf" srcId="{0710FDA8-B1E4-4A16-AEC4-7E8BB8C9F7FB}" destId="{DEDE3675-7690-4D9F-95DF-B568B527880C}" srcOrd="2" destOrd="0" presId="urn:microsoft.com/office/officeart/2008/layout/LinedList"/>
    <dgm:cxn modelId="{A6A1DFD7-6903-4601-A2A9-C8CFFD0DF299}" type="presParOf" srcId="{0710FDA8-B1E4-4A16-AEC4-7E8BB8C9F7FB}" destId="{C8F941DE-087E-4D41-BDA0-6D9783CF4E6C}" srcOrd="3" destOrd="0" presId="urn:microsoft.com/office/officeart/2008/layout/LinedList"/>
    <dgm:cxn modelId="{0E7A52CF-670A-4F7F-BFD3-06EAC23DC606}" type="presParOf" srcId="{0710FDA8-B1E4-4A16-AEC4-7E8BB8C9F7FB}" destId="{52E9EE09-3FE6-470B-AE3A-770F372C9858}" srcOrd="4" destOrd="0" presId="urn:microsoft.com/office/officeart/2008/layout/LinedList"/>
    <dgm:cxn modelId="{EA0CA120-15F4-4EA0-8075-3C65D99301C4}" type="presParOf" srcId="{52E9EE09-3FE6-470B-AE3A-770F372C9858}" destId="{A2996045-A8D5-48A3-B549-94D8A33DC35F}" srcOrd="0" destOrd="0" presId="urn:microsoft.com/office/officeart/2008/layout/LinedList"/>
    <dgm:cxn modelId="{F465F1A9-CC5E-49F2-A481-B775FD9876B2}" type="presParOf" srcId="{52E9EE09-3FE6-470B-AE3A-770F372C9858}" destId="{1F0B76DA-B499-444E-9FBD-0595C685C255}" srcOrd="1" destOrd="0" presId="urn:microsoft.com/office/officeart/2008/layout/LinedList"/>
    <dgm:cxn modelId="{C52482E2-6927-484F-8490-CF138B0972BF}" type="presParOf" srcId="{52E9EE09-3FE6-470B-AE3A-770F372C9858}" destId="{8A84FB07-344D-4F14-8929-758681566482}" srcOrd="2" destOrd="0" presId="urn:microsoft.com/office/officeart/2008/layout/LinedList"/>
    <dgm:cxn modelId="{7FEAF427-CCC6-4E69-9AB7-29DAD0C5D6C9}" type="presParOf" srcId="{8A84FB07-344D-4F14-8929-758681566482}" destId="{89175E2E-DB78-4E40-AAD7-605186503B61}" srcOrd="0" destOrd="0" presId="urn:microsoft.com/office/officeart/2008/layout/LinedList"/>
    <dgm:cxn modelId="{7073DED9-5DB4-4F98-8CCF-51DAC2680031}" type="presParOf" srcId="{89175E2E-DB78-4E40-AAD7-605186503B61}" destId="{A9C637EA-2A5A-43D2-AFFD-704992796732}" srcOrd="0" destOrd="0" presId="urn:microsoft.com/office/officeart/2008/layout/LinedList"/>
    <dgm:cxn modelId="{C456067D-7C35-4758-98A1-0DFB88AD90A7}" type="presParOf" srcId="{89175E2E-DB78-4E40-AAD7-605186503B61}" destId="{082CA270-25DB-49CF-9A23-AA2ACE95DAEE}" srcOrd="1" destOrd="0" presId="urn:microsoft.com/office/officeart/2008/layout/LinedList"/>
    <dgm:cxn modelId="{F691FB8E-8350-410E-80F7-AA38999C1467}" type="presParOf" srcId="{89175E2E-DB78-4E40-AAD7-605186503B61}" destId="{B2FF1AFA-2B8C-404B-84B5-6E3AA5A35809}" srcOrd="2" destOrd="0" presId="urn:microsoft.com/office/officeart/2008/layout/LinedList"/>
    <dgm:cxn modelId="{CC3F94C0-2F9A-4790-802E-32B86BC9E7AB}" type="presParOf" srcId="{8A84FB07-344D-4F14-8929-758681566482}" destId="{E6F76FC9-B97D-4EC9-8234-4A8E457D5232}" srcOrd="1" destOrd="0" presId="urn:microsoft.com/office/officeart/2008/layout/LinedList"/>
    <dgm:cxn modelId="{CC3FA174-67E1-4F20-A95B-601727FB35C1}" type="presParOf" srcId="{8A84FB07-344D-4F14-8929-758681566482}" destId="{23C6E15B-DF4E-4EA1-8EBC-89C6B42599A4}" srcOrd="2" destOrd="0" presId="urn:microsoft.com/office/officeart/2008/layout/LinedList"/>
    <dgm:cxn modelId="{28454A47-F0B3-4C50-B128-BD68E1EBE88A}" type="presParOf" srcId="{23C6E15B-DF4E-4EA1-8EBC-89C6B42599A4}" destId="{10C5F4E7-CAEE-42FA-B61A-3F8B6F01E226}" srcOrd="0" destOrd="0" presId="urn:microsoft.com/office/officeart/2008/layout/LinedList"/>
    <dgm:cxn modelId="{E812A246-BBC5-44F3-AFDF-CBFC77DAAB99}" type="presParOf" srcId="{23C6E15B-DF4E-4EA1-8EBC-89C6B42599A4}" destId="{CF66D9AE-ECB4-45E9-B402-C637895B0513}" srcOrd="1" destOrd="0" presId="urn:microsoft.com/office/officeart/2008/layout/LinedList"/>
    <dgm:cxn modelId="{7E718741-7272-491E-8F22-04839D051BDC}" type="presParOf" srcId="{23C6E15B-DF4E-4EA1-8EBC-89C6B42599A4}" destId="{64514EEB-905A-4372-87D7-19C9B3DE282F}" srcOrd="2" destOrd="0" presId="urn:microsoft.com/office/officeart/2008/layout/LinedList"/>
    <dgm:cxn modelId="{7664203A-CFFA-4B48-B46B-4D41DC0F3A2C}" type="presParOf" srcId="{8A84FB07-344D-4F14-8929-758681566482}" destId="{9AE791C5-F065-4BDA-A9B4-635169D3F27B}" srcOrd="3" destOrd="0" presId="urn:microsoft.com/office/officeart/2008/layout/LinedList"/>
    <dgm:cxn modelId="{BE357C1F-26F7-4989-B6C3-653559E9C68D}" type="presParOf" srcId="{8A84FB07-344D-4F14-8929-758681566482}" destId="{6E9DDB31-4DC5-4899-993D-1CC0D5434662}" srcOrd="4" destOrd="0" presId="urn:microsoft.com/office/officeart/2008/layout/LinedList"/>
    <dgm:cxn modelId="{97B35E77-13B4-4246-BF45-97C054CAE03C}" type="presParOf" srcId="{6E9DDB31-4DC5-4899-993D-1CC0D5434662}" destId="{FD9E8661-BD85-4D1D-BE3E-D002D9E81ED4}" srcOrd="0" destOrd="0" presId="urn:microsoft.com/office/officeart/2008/layout/LinedList"/>
    <dgm:cxn modelId="{CCA9B807-8E1D-4294-B5FD-666439934759}" type="presParOf" srcId="{6E9DDB31-4DC5-4899-993D-1CC0D5434662}" destId="{3506B274-E84C-41C0-BDFA-514C8C073A4F}" srcOrd="1" destOrd="0" presId="urn:microsoft.com/office/officeart/2008/layout/LinedList"/>
    <dgm:cxn modelId="{126EDF81-1597-42F9-8C10-E716FA39EFF4}" type="presParOf" srcId="{6E9DDB31-4DC5-4899-993D-1CC0D5434662}" destId="{00757439-3D9F-4B57-A2E0-0EF558B5E032}" srcOrd="2" destOrd="0" presId="urn:microsoft.com/office/officeart/2008/layout/LinedList"/>
    <dgm:cxn modelId="{50F44C10-517E-492E-BC42-F7E6AD0A6CDA}" type="presParOf" srcId="{0710FDA8-B1E4-4A16-AEC4-7E8BB8C9F7FB}" destId="{136491AD-035B-4271-B39C-46766A74F19C}" srcOrd="5" destOrd="0" presId="urn:microsoft.com/office/officeart/2008/layout/LinedList"/>
    <dgm:cxn modelId="{8AFE8102-FD23-4798-A306-1C40D461C657}" type="presParOf" srcId="{0710FDA8-B1E4-4A16-AEC4-7E8BB8C9F7FB}" destId="{E54F8D90-A629-42E4-AD3D-808753582FD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B812B-DBC8-4EA5-984D-AB1EEE66A047}">
      <dsp:nvSpPr>
        <dsp:cNvPr id="0" name=""/>
        <dsp:cNvSpPr/>
      </dsp:nvSpPr>
      <dsp:spPr>
        <a:xfrm>
          <a:off x="0" y="33999"/>
          <a:ext cx="6096000" cy="5850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15 minutos</a:t>
          </a:r>
        </a:p>
      </dsp:txBody>
      <dsp:txXfrm>
        <a:off x="28557" y="62556"/>
        <a:ext cx="6038886" cy="527886"/>
      </dsp:txXfrm>
    </dsp:sp>
    <dsp:sp modelId="{CB769BBA-2BD6-43BF-90B8-65AA8E67EF82}">
      <dsp:nvSpPr>
        <dsp:cNvPr id="0" name=""/>
        <dsp:cNvSpPr/>
      </dsp:nvSpPr>
      <dsp:spPr>
        <a:xfrm>
          <a:off x="0" y="618999"/>
          <a:ext cx="60960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Daily</a:t>
          </a:r>
        </a:p>
      </dsp:txBody>
      <dsp:txXfrm>
        <a:off x="0" y="618999"/>
        <a:ext cx="6096000" cy="414000"/>
      </dsp:txXfrm>
    </dsp:sp>
    <dsp:sp modelId="{649D63B3-FC58-451C-8D7B-B6326B63A78E}">
      <dsp:nvSpPr>
        <dsp:cNvPr id="0" name=""/>
        <dsp:cNvSpPr/>
      </dsp:nvSpPr>
      <dsp:spPr>
        <a:xfrm>
          <a:off x="0" y="1033000"/>
          <a:ext cx="6096000" cy="5850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Arial"/>
            </a:rPr>
            <a:t>30 minutos</a:t>
          </a:r>
          <a:endParaRPr lang="pt-BR" sz="2500" kern="1200" dirty="0"/>
        </a:p>
      </dsp:txBody>
      <dsp:txXfrm>
        <a:off x="28557" y="1061557"/>
        <a:ext cx="6038886" cy="527886"/>
      </dsp:txXfrm>
    </dsp:sp>
    <dsp:sp modelId="{721FE3F3-3FC1-4402-A40D-B39FF025559A}">
      <dsp:nvSpPr>
        <dsp:cNvPr id="0" name=""/>
        <dsp:cNvSpPr/>
      </dsp:nvSpPr>
      <dsp:spPr>
        <a:xfrm>
          <a:off x="0" y="1618000"/>
          <a:ext cx="60960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Instrução</a:t>
          </a:r>
        </a:p>
      </dsp:txBody>
      <dsp:txXfrm>
        <a:off x="0" y="1618000"/>
        <a:ext cx="6096000" cy="414000"/>
      </dsp:txXfrm>
    </dsp:sp>
    <dsp:sp modelId="{C233A9B2-BA59-40B4-987C-60A7941ECDDF}">
      <dsp:nvSpPr>
        <dsp:cNvPr id="0" name=""/>
        <dsp:cNvSpPr/>
      </dsp:nvSpPr>
      <dsp:spPr>
        <a:xfrm>
          <a:off x="0" y="2032000"/>
          <a:ext cx="6096000" cy="5850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Arial"/>
            </a:rPr>
            <a:t>30 minutos</a:t>
          </a:r>
          <a:endParaRPr lang="pt-BR" sz="2500" kern="1200" dirty="0"/>
        </a:p>
      </dsp:txBody>
      <dsp:txXfrm>
        <a:off x="28557" y="2060557"/>
        <a:ext cx="6038886" cy="527886"/>
      </dsp:txXfrm>
    </dsp:sp>
    <dsp:sp modelId="{DAE8A198-AC8A-403D-9852-634646BBCD35}">
      <dsp:nvSpPr>
        <dsp:cNvPr id="0" name=""/>
        <dsp:cNvSpPr/>
      </dsp:nvSpPr>
      <dsp:spPr>
        <a:xfrm>
          <a:off x="0" y="2617000"/>
          <a:ext cx="60960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/>
            <a:t>Atividade!</a:t>
          </a:r>
        </a:p>
      </dsp:txBody>
      <dsp:txXfrm>
        <a:off x="0" y="2617000"/>
        <a:ext cx="6096000" cy="414000"/>
      </dsp:txXfrm>
    </dsp:sp>
    <dsp:sp modelId="{A4334B93-F7FA-4A5B-9846-102B4CBD8FD7}">
      <dsp:nvSpPr>
        <dsp:cNvPr id="0" name=""/>
        <dsp:cNvSpPr/>
      </dsp:nvSpPr>
      <dsp:spPr>
        <a:xfrm>
          <a:off x="0" y="3031000"/>
          <a:ext cx="6096000" cy="5850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Arial"/>
            </a:rPr>
            <a:t>60 minutos</a:t>
          </a:r>
        </a:p>
      </dsp:txBody>
      <dsp:txXfrm>
        <a:off x="28557" y="3059557"/>
        <a:ext cx="6038886" cy="527886"/>
      </dsp:txXfrm>
    </dsp:sp>
    <dsp:sp modelId="{4F80BE52-20B6-468A-A8E7-E23C3B8BD9A0}">
      <dsp:nvSpPr>
        <dsp:cNvPr id="0" name=""/>
        <dsp:cNvSpPr/>
      </dsp:nvSpPr>
      <dsp:spPr>
        <a:xfrm>
          <a:off x="0" y="3616000"/>
          <a:ext cx="60960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1750" rIns="177800" bIns="3175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 dirty="0">
              <a:latin typeface="Arial"/>
            </a:rPr>
            <a:t>Atividade com a G2</a:t>
          </a:r>
        </a:p>
      </dsp:txBody>
      <dsp:txXfrm>
        <a:off x="0" y="3616000"/>
        <a:ext cx="6096000" cy="41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0FB91-AD36-43AA-9077-5BC6FD4CF9B1}">
      <dsp:nvSpPr>
        <dsp:cNvPr id="0" name=""/>
        <dsp:cNvSpPr/>
      </dsp:nvSpPr>
      <dsp:spPr>
        <a:xfrm>
          <a:off x="5300" y="1316355"/>
          <a:ext cx="1735336" cy="1431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setting </a:t>
          </a:r>
          <a:r>
            <a:rPr lang="pt-BR" sz="800" b="0" i="0" kern="1200" dirty="0" err="1"/>
            <a:t>up</a:t>
          </a:r>
          <a:r>
            <a:rPr lang="pt-BR" sz="800" b="0" i="0" kern="1200" dirty="0"/>
            <a:t> system </a:t>
          </a:r>
          <a:r>
            <a:rPr lang="pt-BR" sz="800" b="0" i="0" kern="1200" dirty="0" err="1"/>
            <a:t>environments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/>
            <a:t>role in collaborating with different stakeholder teams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/>
            <a:t>typical infrastructure setup required for system environments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/>
            <a:t>cleanse and anonymize data for testing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privacy and compliance</a:t>
          </a:r>
          <a:endParaRPr lang="pt-BR" sz="800" kern="1200" dirty="0"/>
        </a:p>
      </dsp:txBody>
      <dsp:txXfrm>
        <a:off x="38238" y="1349293"/>
        <a:ext cx="1669460" cy="1058709"/>
      </dsp:txXfrm>
    </dsp:sp>
    <dsp:sp modelId="{D97CF7EB-5365-43CB-9DF8-30D5BDB931A8}">
      <dsp:nvSpPr>
        <dsp:cNvPr id="0" name=""/>
        <dsp:cNvSpPr/>
      </dsp:nvSpPr>
      <dsp:spPr>
        <a:xfrm>
          <a:off x="973366" y="1631568"/>
          <a:ext cx="1951684" cy="1951684"/>
        </a:xfrm>
        <a:prstGeom prst="leftCircularArrow">
          <a:avLst>
            <a:gd name="adj1" fmla="val 3347"/>
            <a:gd name="adj2" fmla="val 413821"/>
            <a:gd name="adj3" fmla="val 2189332"/>
            <a:gd name="adj4" fmla="val 9024489"/>
            <a:gd name="adj5" fmla="val 390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AC200-4FF7-4C9F-B0D3-0019436B1C86}">
      <dsp:nvSpPr>
        <dsp:cNvPr id="0" name=""/>
        <dsp:cNvSpPr/>
      </dsp:nvSpPr>
      <dsp:spPr>
        <a:xfrm>
          <a:off x="390931" y="2440940"/>
          <a:ext cx="1542521" cy="613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Preparando para a implementação</a:t>
          </a:r>
        </a:p>
      </dsp:txBody>
      <dsp:txXfrm>
        <a:off x="408897" y="2458906"/>
        <a:ext cx="1506589" cy="577478"/>
      </dsp:txXfrm>
    </dsp:sp>
    <dsp:sp modelId="{23F34E82-9F7C-4C71-803F-C3C8CE1A6A28}">
      <dsp:nvSpPr>
        <dsp:cNvPr id="0" name=""/>
        <dsp:cNvSpPr/>
      </dsp:nvSpPr>
      <dsp:spPr>
        <a:xfrm>
          <a:off x="2244545" y="1316355"/>
          <a:ext cx="1735336" cy="1431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Baseline </a:t>
          </a:r>
          <a:r>
            <a:rPr lang="pt-BR" sz="800" b="0" i="0" kern="1200" dirty="0" err="1"/>
            <a:t>Configurations</a:t>
          </a:r>
          <a:r>
            <a:rPr lang="pt-BR" sz="800" b="0" i="0" kern="1200" dirty="0"/>
            <a:t> </a:t>
          </a:r>
          <a:r>
            <a:rPr lang="pt-BR" sz="800" b="0" i="0" kern="1200" dirty="0" err="1"/>
            <a:t>and</a:t>
          </a:r>
          <a:r>
            <a:rPr lang="pt-BR" sz="800" b="0" i="0" kern="1200" dirty="0"/>
            <a:t> </a:t>
          </a:r>
          <a:r>
            <a:rPr lang="pt-BR" sz="800" b="0" i="0" kern="1200" dirty="0" err="1"/>
            <a:t>Integrations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 err="1"/>
            <a:t>Technical</a:t>
          </a:r>
          <a:r>
            <a:rPr lang="pt-BR" sz="800" b="0" i="0" kern="1200" dirty="0"/>
            <a:t> </a:t>
          </a:r>
          <a:r>
            <a:rPr lang="pt-BR" sz="800" b="0" i="0" kern="1200" dirty="0" err="1"/>
            <a:t>Solution</a:t>
          </a:r>
          <a:r>
            <a:rPr lang="pt-BR" sz="800" b="0" i="0" kern="1200" dirty="0"/>
            <a:t> Design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 err="1"/>
            <a:t>Conducting</a:t>
          </a:r>
          <a:r>
            <a:rPr lang="pt-BR" sz="800" b="0" i="0" kern="1200" dirty="0"/>
            <a:t> </a:t>
          </a:r>
          <a:r>
            <a:rPr lang="pt-BR" sz="800" b="0" i="0" kern="1200" dirty="0" err="1"/>
            <a:t>Dress-Rehearsal</a:t>
          </a:r>
          <a:endParaRPr lang="pt-BR" sz="800" kern="1200" dirty="0"/>
        </a:p>
      </dsp:txBody>
      <dsp:txXfrm>
        <a:off x="2277483" y="1655998"/>
        <a:ext cx="1669460" cy="1058709"/>
      </dsp:txXfrm>
    </dsp:sp>
    <dsp:sp modelId="{9118815C-DE1C-4BD1-9DA9-5619E1E6CB60}">
      <dsp:nvSpPr>
        <dsp:cNvPr id="0" name=""/>
        <dsp:cNvSpPr/>
      </dsp:nvSpPr>
      <dsp:spPr>
        <a:xfrm>
          <a:off x="3198149" y="424627"/>
          <a:ext cx="2173421" cy="2173421"/>
        </a:xfrm>
        <a:prstGeom prst="circularArrow">
          <a:avLst>
            <a:gd name="adj1" fmla="val 3006"/>
            <a:gd name="adj2" fmla="val 368615"/>
            <a:gd name="adj3" fmla="val 19455875"/>
            <a:gd name="adj4" fmla="val 12575511"/>
            <a:gd name="adj5" fmla="val 3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C2DC7-0D83-4B27-8B3C-B7CB9423B27C}">
      <dsp:nvSpPr>
        <dsp:cNvPr id="0" name=""/>
        <dsp:cNvSpPr/>
      </dsp:nvSpPr>
      <dsp:spPr>
        <a:xfrm>
          <a:off x="2630176" y="1009650"/>
          <a:ext cx="1542521" cy="613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kern="1200" dirty="0" err="1"/>
            <a:t>Deploy</a:t>
          </a:r>
          <a:r>
            <a:rPr lang="pt-BR" sz="1200" b="0" i="0" kern="1200" dirty="0"/>
            <a:t> </a:t>
          </a:r>
          <a:r>
            <a:rPr lang="pt-BR" sz="1200" b="0" i="0" kern="1200" dirty="0" err="1"/>
            <a:t>the</a:t>
          </a:r>
          <a:r>
            <a:rPr lang="pt-BR" sz="1200" b="0" i="0" kern="1200" dirty="0"/>
            <a:t> </a:t>
          </a:r>
          <a:r>
            <a:rPr lang="pt-BR" sz="1200" b="0" i="0" kern="1200" dirty="0" err="1"/>
            <a:t>Technical</a:t>
          </a:r>
          <a:r>
            <a:rPr lang="pt-BR" sz="1200" b="0" i="0" kern="1200" dirty="0"/>
            <a:t> </a:t>
          </a:r>
          <a:r>
            <a:rPr lang="pt-BR" sz="1200" b="0" i="0" kern="1200" dirty="0" err="1"/>
            <a:t>Solution</a:t>
          </a:r>
          <a:endParaRPr lang="pt-BR" sz="1200" kern="1200" dirty="0"/>
        </a:p>
      </dsp:txBody>
      <dsp:txXfrm>
        <a:off x="2648142" y="1027616"/>
        <a:ext cx="1506589" cy="577478"/>
      </dsp:txXfrm>
    </dsp:sp>
    <dsp:sp modelId="{23F36DFA-F90F-42B9-88BD-192A1A427080}">
      <dsp:nvSpPr>
        <dsp:cNvPr id="0" name=""/>
        <dsp:cNvSpPr/>
      </dsp:nvSpPr>
      <dsp:spPr>
        <a:xfrm>
          <a:off x="4483790" y="1316355"/>
          <a:ext cx="1735336" cy="1431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 err="1"/>
            <a:t>Writing</a:t>
          </a:r>
          <a:r>
            <a:rPr lang="pt-BR" sz="800" b="0" i="0" kern="1200" dirty="0"/>
            <a:t> a Test </a:t>
          </a:r>
          <a:r>
            <a:rPr lang="pt-BR" sz="800" b="0" i="0" kern="1200" dirty="0" err="1"/>
            <a:t>Plan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 err="1"/>
            <a:t>Developing</a:t>
          </a:r>
          <a:r>
            <a:rPr lang="pt-BR" sz="800" b="0" i="0" kern="1200" dirty="0"/>
            <a:t> Test Scripts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 err="1"/>
            <a:t>Performing</a:t>
          </a:r>
          <a:r>
            <a:rPr lang="pt-BR" sz="800" b="0" i="0" kern="1200" dirty="0"/>
            <a:t> </a:t>
          </a:r>
          <a:r>
            <a:rPr lang="pt-BR" sz="800" b="0" i="0" kern="1200" dirty="0" err="1"/>
            <a:t>Testing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/>
            <a:t>Documenting Testing and Incorporating Findings</a:t>
          </a:r>
          <a:endParaRPr lang="pt-BR" sz="800" kern="1200" dirty="0"/>
        </a:p>
      </dsp:txBody>
      <dsp:txXfrm>
        <a:off x="4516728" y="1349293"/>
        <a:ext cx="1669460" cy="1058709"/>
      </dsp:txXfrm>
    </dsp:sp>
    <dsp:sp modelId="{9D236A52-4850-4116-A04F-98CDDD79C1D0}">
      <dsp:nvSpPr>
        <dsp:cNvPr id="0" name=""/>
        <dsp:cNvSpPr/>
      </dsp:nvSpPr>
      <dsp:spPr>
        <a:xfrm>
          <a:off x="5451855" y="1631568"/>
          <a:ext cx="1951684" cy="1951684"/>
        </a:xfrm>
        <a:prstGeom prst="leftCircularArrow">
          <a:avLst>
            <a:gd name="adj1" fmla="val 3347"/>
            <a:gd name="adj2" fmla="val 413821"/>
            <a:gd name="adj3" fmla="val 2189332"/>
            <a:gd name="adj4" fmla="val 9024489"/>
            <a:gd name="adj5" fmla="val 390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632DD-A70F-4F81-9EB4-F99370BDBCFE}">
      <dsp:nvSpPr>
        <dsp:cNvPr id="0" name=""/>
        <dsp:cNvSpPr/>
      </dsp:nvSpPr>
      <dsp:spPr>
        <a:xfrm>
          <a:off x="4869420" y="2440940"/>
          <a:ext cx="1542521" cy="613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kern="1200" dirty="0" err="1"/>
            <a:t>Designing</a:t>
          </a:r>
          <a:r>
            <a:rPr lang="pt-BR" sz="1200" b="0" i="0" kern="1200" dirty="0"/>
            <a:t> </a:t>
          </a:r>
          <a:r>
            <a:rPr lang="pt-BR" sz="1200" b="0" i="0" kern="1200" dirty="0" err="1"/>
            <a:t>and</a:t>
          </a:r>
          <a:r>
            <a:rPr lang="pt-BR" sz="1200" b="0" i="0" kern="1200" dirty="0"/>
            <a:t> </a:t>
          </a:r>
          <a:r>
            <a:rPr lang="pt-BR" sz="1200" b="0" i="0" kern="1200" dirty="0" err="1"/>
            <a:t>Performing</a:t>
          </a:r>
          <a:r>
            <a:rPr lang="pt-BR" sz="1200" b="0" i="0" kern="1200" dirty="0"/>
            <a:t> </a:t>
          </a:r>
          <a:r>
            <a:rPr lang="pt-BR" sz="1200" b="0" i="0" kern="1200" dirty="0" err="1"/>
            <a:t>Testing</a:t>
          </a:r>
          <a:endParaRPr lang="pt-BR" sz="1200" kern="1200" dirty="0"/>
        </a:p>
      </dsp:txBody>
      <dsp:txXfrm>
        <a:off x="4887386" y="2458906"/>
        <a:ext cx="1506589" cy="577478"/>
      </dsp:txXfrm>
    </dsp:sp>
    <dsp:sp modelId="{DC359017-D488-4F63-85DA-E4F03E5FAE64}">
      <dsp:nvSpPr>
        <dsp:cNvPr id="0" name=""/>
        <dsp:cNvSpPr/>
      </dsp:nvSpPr>
      <dsp:spPr>
        <a:xfrm>
          <a:off x="6723034" y="1316354"/>
          <a:ext cx="1735336" cy="1431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Go Live </a:t>
          </a:r>
          <a:r>
            <a:rPr lang="pt-BR" sz="800" b="0" i="0" kern="1200" dirty="0" err="1"/>
            <a:t>Activities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 err="1"/>
            <a:t>Monitoring</a:t>
          </a:r>
          <a:r>
            <a:rPr lang="pt-BR" sz="800" b="0" i="0" kern="1200" dirty="0"/>
            <a:t> Systems in </a:t>
          </a:r>
          <a:r>
            <a:rPr lang="pt-BR" sz="800" b="0" i="0" kern="1200" dirty="0" err="1"/>
            <a:t>Production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Post </a:t>
          </a:r>
          <a:r>
            <a:rPr lang="pt-BR" sz="800" b="0" i="0" kern="1200" dirty="0" err="1"/>
            <a:t>Implementation</a:t>
          </a:r>
          <a:r>
            <a:rPr lang="pt-BR" sz="800" b="0" i="0" kern="1200" dirty="0"/>
            <a:t> </a:t>
          </a:r>
          <a:r>
            <a:rPr lang="pt-BR" sz="800" b="0" i="0" kern="1200" dirty="0" err="1"/>
            <a:t>Support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 err="1"/>
            <a:t>Conducting</a:t>
          </a:r>
          <a:r>
            <a:rPr lang="pt-BR" sz="800" b="0" i="0" kern="1200" dirty="0"/>
            <a:t> a Post-</a:t>
          </a:r>
          <a:r>
            <a:rPr lang="pt-BR" sz="800" b="0" i="0" kern="1200" dirty="0" err="1"/>
            <a:t>Implementation</a:t>
          </a:r>
          <a:r>
            <a:rPr lang="pt-BR" sz="800" b="0" i="0" kern="1200" dirty="0"/>
            <a:t> Review</a:t>
          </a:r>
          <a:endParaRPr lang="pt-B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/>
            <a:t>Operational Handover and Project Wrap-Up</a:t>
          </a:r>
          <a:endParaRPr lang="pt-BR" sz="800" kern="1200" dirty="0"/>
        </a:p>
      </dsp:txBody>
      <dsp:txXfrm>
        <a:off x="6755972" y="1655998"/>
        <a:ext cx="1669460" cy="1058709"/>
      </dsp:txXfrm>
    </dsp:sp>
    <dsp:sp modelId="{7E8A68D2-09CA-4422-979D-93479A1C1712}">
      <dsp:nvSpPr>
        <dsp:cNvPr id="0" name=""/>
        <dsp:cNvSpPr/>
      </dsp:nvSpPr>
      <dsp:spPr>
        <a:xfrm>
          <a:off x="7108665" y="1009649"/>
          <a:ext cx="1542521" cy="613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Going Live and Monitoring Production Systems</a:t>
          </a:r>
          <a:endParaRPr lang="pt-BR" sz="1200" kern="1200" dirty="0"/>
        </a:p>
      </dsp:txBody>
      <dsp:txXfrm>
        <a:off x="7126631" y="1027615"/>
        <a:ext cx="1506589" cy="577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2A440-BA5B-418D-A366-4CE60727B658}">
      <dsp:nvSpPr>
        <dsp:cNvPr id="0" name=""/>
        <dsp:cNvSpPr/>
      </dsp:nvSpPr>
      <dsp:spPr>
        <a:xfrm>
          <a:off x="0" y="0"/>
          <a:ext cx="84316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F4769-51D1-4AE3-BFCE-24918D7DDE20}">
      <dsp:nvSpPr>
        <dsp:cNvPr id="0" name=""/>
        <dsp:cNvSpPr/>
      </dsp:nvSpPr>
      <dsp:spPr>
        <a:xfrm>
          <a:off x="0" y="0"/>
          <a:ext cx="1686322" cy="4304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Causas dos Problemas de Implantação</a:t>
          </a:r>
        </a:p>
      </dsp:txBody>
      <dsp:txXfrm>
        <a:off x="0" y="0"/>
        <a:ext cx="1686322" cy="4304548"/>
      </dsp:txXfrm>
    </dsp:sp>
    <dsp:sp modelId="{EDAF8DC5-9C53-4FB0-B4DB-8FC27F4BB569}">
      <dsp:nvSpPr>
        <dsp:cNvPr id="0" name=""/>
        <dsp:cNvSpPr/>
      </dsp:nvSpPr>
      <dsp:spPr>
        <a:xfrm>
          <a:off x="1812797" y="33892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dirty="0"/>
            <a:t>Mudanças no ambiente(</a:t>
          </a:r>
          <a:r>
            <a:rPr lang="pt-BR" sz="1400" b="0" i="0" kern="1200" dirty="0" err="1"/>
            <a:t>change</a:t>
          </a:r>
          <a:r>
            <a:rPr lang="pt-BR" sz="1400" b="0" i="0" kern="1200" dirty="0"/>
            <a:t> in </a:t>
          </a:r>
          <a:r>
            <a:rPr lang="pt-BR" sz="1400" b="0" i="0" kern="1200" dirty="0" err="1"/>
            <a:t>environment</a:t>
          </a:r>
          <a:r>
            <a:rPr lang="pt-BR" sz="1400" b="0" i="0" kern="1200" dirty="0"/>
            <a:t>)</a:t>
          </a:r>
          <a:endParaRPr lang="pt-BR" sz="1400" kern="1200" dirty="0"/>
        </a:p>
      </dsp:txBody>
      <dsp:txXfrm>
        <a:off x="1812797" y="33892"/>
        <a:ext cx="3246171" cy="677840"/>
      </dsp:txXfrm>
    </dsp:sp>
    <dsp:sp modelId="{25AF9987-671D-4150-9631-04F4A9D83B3B}">
      <dsp:nvSpPr>
        <dsp:cNvPr id="0" name=""/>
        <dsp:cNvSpPr/>
      </dsp:nvSpPr>
      <dsp:spPr>
        <a:xfrm>
          <a:off x="5185442" y="33892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>
              <a:solidFill>
                <a:srgbClr val="262626"/>
              </a:solidFill>
              <a:latin typeface="Manrope"/>
              <a:ea typeface="Manrope"/>
              <a:cs typeface="Manrope"/>
              <a:sym typeface="Manrope"/>
            </a:rPr>
            <a:t>Alterações na infraestrutura (equipamentos, banco de dados)</a:t>
          </a:r>
          <a:endParaRPr lang="pt-BR" sz="900" kern="1200" dirty="0"/>
        </a:p>
      </dsp:txBody>
      <dsp:txXfrm>
        <a:off x="5185442" y="33892"/>
        <a:ext cx="3246171" cy="677840"/>
      </dsp:txXfrm>
    </dsp:sp>
    <dsp:sp modelId="{CCAE84B7-B603-431C-8458-E35AB4D75CE2}">
      <dsp:nvSpPr>
        <dsp:cNvPr id="0" name=""/>
        <dsp:cNvSpPr/>
      </dsp:nvSpPr>
      <dsp:spPr>
        <a:xfrm>
          <a:off x="1686322" y="711732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35B97-DFA9-475D-91B3-914619BA1934}">
      <dsp:nvSpPr>
        <dsp:cNvPr id="0" name=""/>
        <dsp:cNvSpPr/>
      </dsp:nvSpPr>
      <dsp:spPr>
        <a:xfrm>
          <a:off x="1812797" y="745624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dirty="0"/>
            <a:t>Dificuldades em utilizar o sistema(</a:t>
          </a:r>
          <a:r>
            <a:rPr lang="pt-BR" sz="1400" b="0" i="0" kern="1200" dirty="0" err="1"/>
            <a:t>difficulties</a:t>
          </a:r>
          <a:r>
            <a:rPr lang="pt-BR" sz="1400" b="0" i="0" kern="1200" dirty="0"/>
            <a:t> in </a:t>
          </a:r>
          <a:r>
            <a:rPr lang="pt-BR" sz="1400" b="0" i="0" kern="1200" dirty="0" err="1"/>
            <a:t>using</a:t>
          </a:r>
          <a:r>
            <a:rPr lang="pt-BR" sz="1400" b="0" i="0" kern="1200" dirty="0"/>
            <a:t> </a:t>
          </a:r>
          <a:r>
            <a:rPr lang="pt-BR" sz="1400" b="0" i="0" kern="1200" dirty="0" err="1"/>
            <a:t>the</a:t>
          </a:r>
          <a:r>
            <a:rPr lang="pt-BR" sz="1400" b="0" i="0" kern="1200" dirty="0"/>
            <a:t> system)</a:t>
          </a:r>
          <a:endParaRPr lang="pt-BR" sz="1400" kern="1200" dirty="0"/>
        </a:p>
      </dsp:txBody>
      <dsp:txXfrm>
        <a:off x="1812797" y="745624"/>
        <a:ext cx="3246171" cy="677840"/>
      </dsp:txXfrm>
    </dsp:sp>
    <dsp:sp modelId="{08CBACDA-E47F-4C03-8F12-777C47F4FE02}">
      <dsp:nvSpPr>
        <dsp:cNvPr id="0" name=""/>
        <dsp:cNvSpPr/>
      </dsp:nvSpPr>
      <dsp:spPr>
        <a:xfrm>
          <a:off x="5185442" y="745624"/>
          <a:ext cx="3246171" cy="33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0" i="0" kern="1200" dirty="0"/>
            <a:t>Falta de habilidades do usuário</a:t>
          </a:r>
          <a:endParaRPr lang="pt-BR" sz="900" kern="1200" dirty="0"/>
        </a:p>
      </dsp:txBody>
      <dsp:txXfrm>
        <a:off x="5185442" y="745624"/>
        <a:ext cx="3246171" cy="338920"/>
      </dsp:txXfrm>
    </dsp:sp>
    <dsp:sp modelId="{FB74DAE7-5AD0-4D8A-99DE-A0FD2048D4CB}">
      <dsp:nvSpPr>
        <dsp:cNvPr id="0" name=""/>
        <dsp:cNvSpPr/>
      </dsp:nvSpPr>
      <dsp:spPr>
        <a:xfrm>
          <a:off x="5058968" y="1084544"/>
          <a:ext cx="32461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D0A51-3E45-4670-840D-59D21ECCAEB4}">
      <dsp:nvSpPr>
        <dsp:cNvPr id="0" name=""/>
        <dsp:cNvSpPr/>
      </dsp:nvSpPr>
      <dsp:spPr>
        <a:xfrm>
          <a:off x="5185442" y="1084544"/>
          <a:ext cx="3246171" cy="33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0" i="0" kern="1200" dirty="0"/>
            <a:t>Falta de instruções sobre como utilizar o sistema</a:t>
          </a:r>
          <a:endParaRPr lang="pt-BR" sz="900" kern="1200" dirty="0"/>
        </a:p>
      </dsp:txBody>
      <dsp:txXfrm>
        <a:off x="5185442" y="1084544"/>
        <a:ext cx="3246171" cy="338920"/>
      </dsp:txXfrm>
    </dsp:sp>
    <dsp:sp modelId="{2B7756B7-39E4-4E5C-A335-BFF0BCED59C8}">
      <dsp:nvSpPr>
        <dsp:cNvPr id="0" name=""/>
        <dsp:cNvSpPr/>
      </dsp:nvSpPr>
      <dsp:spPr>
        <a:xfrm>
          <a:off x="1686322" y="1423464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8E6BD-BCD1-4F3C-BA6D-5CC6169DC37B}">
      <dsp:nvSpPr>
        <dsp:cNvPr id="0" name=""/>
        <dsp:cNvSpPr/>
      </dsp:nvSpPr>
      <dsp:spPr>
        <a:xfrm>
          <a:off x="1812797" y="1457356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dirty="0"/>
            <a:t>Falha na manipulação de dados(</a:t>
          </a:r>
          <a:r>
            <a:rPr lang="pt-BR" sz="1400" b="0" i="0" kern="1200" dirty="0" err="1"/>
            <a:t>insufficient</a:t>
          </a:r>
          <a:r>
            <a:rPr lang="pt-BR" sz="1400" b="0" i="0" kern="1200" dirty="0"/>
            <a:t> data </a:t>
          </a:r>
          <a:r>
            <a:rPr lang="pt-BR" sz="1400" b="0" i="0" kern="1200" dirty="0" err="1"/>
            <a:t>handling</a:t>
          </a:r>
          <a:r>
            <a:rPr lang="pt-BR" sz="1400" b="0" i="0" kern="1200" dirty="0"/>
            <a:t>)</a:t>
          </a:r>
          <a:endParaRPr lang="pt-BR" sz="1400" kern="1200" dirty="0"/>
        </a:p>
      </dsp:txBody>
      <dsp:txXfrm>
        <a:off x="1812797" y="1457356"/>
        <a:ext cx="3246171" cy="677840"/>
      </dsp:txXfrm>
    </dsp:sp>
    <dsp:sp modelId="{F69B44D9-F86F-4B52-8326-F546E84E5DDC}">
      <dsp:nvSpPr>
        <dsp:cNvPr id="0" name=""/>
        <dsp:cNvSpPr/>
      </dsp:nvSpPr>
      <dsp:spPr>
        <a:xfrm>
          <a:off x="5185442" y="1457356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0" i="0" kern="1200" dirty="0"/>
            <a:t>Sobrecarga de dados de usuários no banco de dados do software.</a:t>
          </a:r>
          <a:endParaRPr lang="pt-BR" sz="900" kern="1200" dirty="0"/>
        </a:p>
      </dsp:txBody>
      <dsp:txXfrm>
        <a:off x="5185442" y="1457356"/>
        <a:ext cx="3246171" cy="677840"/>
      </dsp:txXfrm>
    </dsp:sp>
    <dsp:sp modelId="{B88EBED4-651A-4E2A-8981-AED21021EEE3}">
      <dsp:nvSpPr>
        <dsp:cNvPr id="0" name=""/>
        <dsp:cNvSpPr/>
      </dsp:nvSpPr>
      <dsp:spPr>
        <a:xfrm>
          <a:off x="1686322" y="2135196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5D50D-7D5C-41A2-9218-91704A9F65B7}">
      <dsp:nvSpPr>
        <dsp:cNvPr id="0" name=""/>
        <dsp:cNvSpPr/>
      </dsp:nvSpPr>
      <dsp:spPr>
        <a:xfrm>
          <a:off x="1812797" y="2169088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dirty="0"/>
            <a:t>Falta de recursos(</a:t>
          </a:r>
          <a:r>
            <a:rPr lang="pt-BR" sz="1400" b="0" i="0" kern="1200" dirty="0" err="1"/>
            <a:t>missing</a:t>
          </a:r>
          <a:r>
            <a:rPr lang="pt-BR" sz="1400" b="0" i="0" kern="1200" dirty="0"/>
            <a:t> </a:t>
          </a:r>
          <a:r>
            <a:rPr lang="pt-BR" sz="1400" b="0" i="0" kern="1200" dirty="0" err="1"/>
            <a:t>capabilities</a:t>
          </a:r>
          <a:r>
            <a:rPr lang="pt-BR" sz="1400" b="0" i="0" kern="1200" dirty="0"/>
            <a:t>)</a:t>
          </a:r>
          <a:endParaRPr lang="pt-BR" sz="1400" kern="1200" dirty="0"/>
        </a:p>
      </dsp:txBody>
      <dsp:txXfrm>
        <a:off x="1812797" y="2169088"/>
        <a:ext cx="3246171" cy="677840"/>
      </dsp:txXfrm>
    </dsp:sp>
    <dsp:sp modelId="{123A6B53-A340-4B14-8923-902562AC1BEB}">
      <dsp:nvSpPr>
        <dsp:cNvPr id="0" name=""/>
        <dsp:cNvSpPr/>
      </dsp:nvSpPr>
      <dsp:spPr>
        <a:xfrm>
          <a:off x="5185442" y="2169088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b="0" i="0" kern="1200" dirty="0"/>
            <a:t>Recursos de software insuficientes para o usuário final</a:t>
          </a:r>
          <a:endParaRPr lang="pt-BR" sz="900" kern="1200" dirty="0"/>
        </a:p>
      </dsp:txBody>
      <dsp:txXfrm>
        <a:off x="5185442" y="2169088"/>
        <a:ext cx="3246171" cy="677840"/>
      </dsp:txXfrm>
    </dsp:sp>
    <dsp:sp modelId="{93C631D2-3E99-4637-82EC-F00484144025}">
      <dsp:nvSpPr>
        <dsp:cNvPr id="0" name=""/>
        <dsp:cNvSpPr/>
      </dsp:nvSpPr>
      <dsp:spPr>
        <a:xfrm>
          <a:off x="1686322" y="2846928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730E3-4298-460E-A975-7EF2F1388E94}">
      <dsp:nvSpPr>
        <dsp:cNvPr id="0" name=""/>
        <dsp:cNvSpPr/>
      </dsp:nvSpPr>
      <dsp:spPr>
        <a:xfrm>
          <a:off x="1812797" y="2880820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dirty="0"/>
            <a:t>Surgimento de novos requisitos(new </a:t>
          </a:r>
          <a:r>
            <a:rPr lang="pt-BR" sz="1400" b="0" i="0" kern="1200" dirty="0" err="1"/>
            <a:t>requirements</a:t>
          </a:r>
          <a:r>
            <a:rPr lang="pt-BR" sz="1400" b="0" i="0" kern="1200" dirty="0"/>
            <a:t> emerge)</a:t>
          </a:r>
          <a:endParaRPr lang="pt-BR" sz="1400" kern="1200" dirty="0"/>
        </a:p>
      </dsp:txBody>
      <dsp:txXfrm>
        <a:off x="1812797" y="2880820"/>
        <a:ext cx="3246171" cy="677840"/>
      </dsp:txXfrm>
    </dsp:sp>
    <dsp:sp modelId="{405F1B6D-E63A-4929-B328-3CDD838D8DE6}">
      <dsp:nvSpPr>
        <dsp:cNvPr id="0" name=""/>
        <dsp:cNvSpPr/>
      </dsp:nvSpPr>
      <dsp:spPr>
        <a:xfrm>
          <a:off x="5185442" y="2880820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dirty="0"/>
            <a:t>Muitas solicitações de mudança são determinadas pelos clientes, o que gera ao desenvolvedor uma especificação ambígua.</a:t>
          </a:r>
          <a:endParaRPr lang="pt-BR" sz="900" kern="1200" dirty="0"/>
        </a:p>
      </dsp:txBody>
      <dsp:txXfrm>
        <a:off x="5185442" y="2880820"/>
        <a:ext cx="3246171" cy="677840"/>
      </dsp:txXfrm>
    </dsp:sp>
    <dsp:sp modelId="{F8FCC3C1-1E41-4739-B74B-D979F29E2BC0}">
      <dsp:nvSpPr>
        <dsp:cNvPr id="0" name=""/>
        <dsp:cNvSpPr/>
      </dsp:nvSpPr>
      <dsp:spPr>
        <a:xfrm>
          <a:off x="1686322" y="3558661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4A84B-4866-4805-AA09-504B5AB252AD}">
      <dsp:nvSpPr>
        <dsp:cNvPr id="0" name=""/>
        <dsp:cNvSpPr/>
      </dsp:nvSpPr>
      <dsp:spPr>
        <a:xfrm>
          <a:off x="1812797" y="3592553"/>
          <a:ext cx="3246171" cy="6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Problemas na instalação (</a:t>
          </a:r>
          <a:r>
            <a:rPr lang="pt-PT" sz="1400" i="1" kern="1200" dirty="0"/>
            <a:t>problems in installation</a:t>
          </a:r>
          <a:r>
            <a:rPr lang="pt-PT" sz="1400" kern="1200" dirty="0"/>
            <a:t>)</a:t>
          </a:r>
          <a:endParaRPr lang="pt-BR" sz="1400" kern="1200" dirty="0"/>
        </a:p>
      </dsp:txBody>
      <dsp:txXfrm>
        <a:off x="1812797" y="3592553"/>
        <a:ext cx="3246171" cy="677840"/>
      </dsp:txXfrm>
    </dsp:sp>
    <dsp:sp modelId="{A399F651-723C-406F-84CD-9C99FAD98648}">
      <dsp:nvSpPr>
        <dsp:cNvPr id="0" name=""/>
        <dsp:cNvSpPr/>
      </dsp:nvSpPr>
      <dsp:spPr>
        <a:xfrm>
          <a:off x="5185442" y="3592553"/>
          <a:ext cx="3246171" cy="33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dirty="0"/>
            <a:t>Falta de conhecimento sobre quantos arquivos devem ser configurados.</a:t>
          </a:r>
          <a:endParaRPr lang="pt-BR" sz="900" kern="1200" dirty="0"/>
        </a:p>
      </dsp:txBody>
      <dsp:txXfrm>
        <a:off x="5185442" y="3592553"/>
        <a:ext cx="3246171" cy="338920"/>
      </dsp:txXfrm>
    </dsp:sp>
    <dsp:sp modelId="{58EE8379-066B-48F0-96AF-BC49CB4BFF28}">
      <dsp:nvSpPr>
        <dsp:cNvPr id="0" name=""/>
        <dsp:cNvSpPr/>
      </dsp:nvSpPr>
      <dsp:spPr>
        <a:xfrm>
          <a:off x="5058968" y="3931473"/>
          <a:ext cx="32461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F4B23-F55E-4885-B0B3-5A7E5C85109C}">
      <dsp:nvSpPr>
        <dsp:cNvPr id="0" name=""/>
        <dsp:cNvSpPr/>
      </dsp:nvSpPr>
      <dsp:spPr>
        <a:xfrm>
          <a:off x="5185442" y="3931473"/>
          <a:ext cx="3246171" cy="338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dirty="0"/>
            <a:t>As instalações geralmente são feitas de forma distribuída e os usuários não sabem como utilizar o </a:t>
          </a:r>
          <a:r>
            <a:rPr lang="pt-PT" sz="900" i="1" kern="1200" dirty="0"/>
            <a:t>software</a:t>
          </a:r>
          <a:r>
            <a:rPr lang="pt-PT" sz="900" kern="1200" dirty="0"/>
            <a:t>.</a:t>
          </a:r>
          <a:endParaRPr lang="pt-BR" sz="900" kern="1200" dirty="0"/>
        </a:p>
      </dsp:txBody>
      <dsp:txXfrm>
        <a:off x="5185442" y="3931473"/>
        <a:ext cx="3246171" cy="338920"/>
      </dsp:txXfrm>
    </dsp:sp>
    <dsp:sp modelId="{C223EB05-7885-4C22-96C6-57B4D04CA06B}">
      <dsp:nvSpPr>
        <dsp:cNvPr id="0" name=""/>
        <dsp:cNvSpPr/>
      </dsp:nvSpPr>
      <dsp:spPr>
        <a:xfrm>
          <a:off x="1686322" y="4270393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2A440-BA5B-418D-A366-4CE60727B658}">
      <dsp:nvSpPr>
        <dsp:cNvPr id="0" name=""/>
        <dsp:cNvSpPr/>
      </dsp:nvSpPr>
      <dsp:spPr>
        <a:xfrm>
          <a:off x="0" y="0"/>
          <a:ext cx="84316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F4769-51D1-4AE3-BFCE-24918D7DDE20}">
      <dsp:nvSpPr>
        <dsp:cNvPr id="0" name=""/>
        <dsp:cNvSpPr/>
      </dsp:nvSpPr>
      <dsp:spPr>
        <a:xfrm>
          <a:off x="0" y="0"/>
          <a:ext cx="1686322" cy="4304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Causas dos Problemas de Implantação</a:t>
          </a:r>
        </a:p>
      </dsp:txBody>
      <dsp:txXfrm>
        <a:off x="0" y="0"/>
        <a:ext cx="1686322" cy="4304548"/>
      </dsp:txXfrm>
    </dsp:sp>
    <dsp:sp modelId="{EDAF8DC5-9C53-4FB0-B4DB-8FC27F4BB569}">
      <dsp:nvSpPr>
        <dsp:cNvPr id="0" name=""/>
        <dsp:cNvSpPr/>
      </dsp:nvSpPr>
      <dsp:spPr>
        <a:xfrm>
          <a:off x="1812797" y="40565"/>
          <a:ext cx="3246171" cy="811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Problemas de travamento e reinício</a:t>
          </a:r>
          <a:endParaRPr lang="pt-BR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(</a:t>
          </a:r>
          <a:r>
            <a:rPr lang="pt-PT" sz="1500" i="1" kern="1200" dirty="0"/>
            <a:t>suspension and resumption problems</a:t>
          </a:r>
          <a:r>
            <a:rPr lang="pt-PT" sz="1500" kern="1200" dirty="0"/>
            <a:t>)</a:t>
          </a:r>
          <a:endParaRPr lang="pt-BR" sz="1500" kern="1200" dirty="0"/>
        </a:p>
      </dsp:txBody>
      <dsp:txXfrm>
        <a:off x="1812797" y="40565"/>
        <a:ext cx="3246171" cy="811306"/>
      </dsp:txXfrm>
    </dsp:sp>
    <dsp:sp modelId="{25AF9987-671D-4150-9631-04F4A9D83B3B}">
      <dsp:nvSpPr>
        <dsp:cNvPr id="0" name=""/>
        <dsp:cNvSpPr/>
      </dsp:nvSpPr>
      <dsp:spPr>
        <a:xfrm>
          <a:off x="5185442" y="40565"/>
          <a:ext cx="3246171" cy="811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dirty="0"/>
            <a:t>Problemas descobertos durante o teste de aceitação.</a:t>
          </a:r>
          <a:endParaRPr lang="pt-BR" sz="900" kern="1200" dirty="0"/>
        </a:p>
      </dsp:txBody>
      <dsp:txXfrm>
        <a:off x="5185442" y="40565"/>
        <a:ext cx="3246171" cy="811306"/>
      </dsp:txXfrm>
    </dsp:sp>
    <dsp:sp modelId="{CCAE84B7-B603-431C-8458-E35AB4D75CE2}">
      <dsp:nvSpPr>
        <dsp:cNvPr id="0" name=""/>
        <dsp:cNvSpPr/>
      </dsp:nvSpPr>
      <dsp:spPr>
        <a:xfrm>
          <a:off x="1686322" y="851871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35B97-DFA9-475D-91B3-914619BA1934}">
      <dsp:nvSpPr>
        <dsp:cNvPr id="0" name=""/>
        <dsp:cNvSpPr/>
      </dsp:nvSpPr>
      <dsp:spPr>
        <a:xfrm>
          <a:off x="1812797" y="892437"/>
          <a:ext cx="3246171" cy="811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Testadores não realizam um bom trabalho</a:t>
          </a:r>
          <a:endParaRPr lang="pt-BR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(</a:t>
          </a:r>
          <a:r>
            <a:rPr lang="pt-PT" sz="1500" i="1" kern="1200" dirty="0"/>
            <a:t>testers do not perform well</a:t>
          </a:r>
          <a:r>
            <a:rPr lang="pt-PT" sz="1500" kern="1200" dirty="0"/>
            <a:t>)</a:t>
          </a:r>
          <a:endParaRPr lang="pt-BR" sz="1500" kern="1200" dirty="0"/>
        </a:p>
      </dsp:txBody>
      <dsp:txXfrm>
        <a:off x="1812797" y="892437"/>
        <a:ext cx="3246171" cy="811306"/>
      </dsp:txXfrm>
    </dsp:sp>
    <dsp:sp modelId="{08CBACDA-E47F-4C03-8F12-777C47F4FE02}">
      <dsp:nvSpPr>
        <dsp:cNvPr id="0" name=""/>
        <dsp:cNvSpPr/>
      </dsp:nvSpPr>
      <dsp:spPr>
        <a:xfrm>
          <a:off x="5185442" y="892437"/>
          <a:ext cx="3246171" cy="405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dirty="0"/>
            <a:t>Baixa prioridade na execução de testes.</a:t>
          </a:r>
          <a:endParaRPr lang="pt-BR" sz="900" kern="1200" dirty="0"/>
        </a:p>
      </dsp:txBody>
      <dsp:txXfrm>
        <a:off x="5185442" y="892437"/>
        <a:ext cx="3246171" cy="405653"/>
      </dsp:txXfrm>
    </dsp:sp>
    <dsp:sp modelId="{FB74DAE7-5AD0-4D8A-99DE-A0FD2048D4CB}">
      <dsp:nvSpPr>
        <dsp:cNvPr id="0" name=""/>
        <dsp:cNvSpPr/>
      </dsp:nvSpPr>
      <dsp:spPr>
        <a:xfrm>
          <a:off x="5058968" y="1298090"/>
          <a:ext cx="32461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D0A51-3E45-4670-840D-59D21ECCAEB4}">
      <dsp:nvSpPr>
        <dsp:cNvPr id="0" name=""/>
        <dsp:cNvSpPr/>
      </dsp:nvSpPr>
      <dsp:spPr>
        <a:xfrm>
          <a:off x="5185442" y="1298090"/>
          <a:ext cx="3246171" cy="405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dirty="0"/>
            <a:t>Tempo insuficiente para realização dos testes de </a:t>
          </a:r>
          <a:r>
            <a:rPr lang="pt-PT" sz="900" i="1" kern="1200" dirty="0"/>
            <a:t>software</a:t>
          </a:r>
          <a:r>
            <a:rPr lang="pt-PT" sz="900" kern="1200" dirty="0"/>
            <a:t>.</a:t>
          </a:r>
          <a:endParaRPr lang="pt-BR" sz="900" kern="1200" dirty="0"/>
        </a:p>
      </dsp:txBody>
      <dsp:txXfrm>
        <a:off x="5185442" y="1298090"/>
        <a:ext cx="3246171" cy="405653"/>
      </dsp:txXfrm>
    </dsp:sp>
    <dsp:sp modelId="{2B7756B7-39E4-4E5C-A335-BFF0BCED59C8}">
      <dsp:nvSpPr>
        <dsp:cNvPr id="0" name=""/>
        <dsp:cNvSpPr/>
      </dsp:nvSpPr>
      <dsp:spPr>
        <a:xfrm>
          <a:off x="1686322" y="1703743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8E6BD-BCD1-4F3C-BA6D-5CC6169DC37B}">
      <dsp:nvSpPr>
        <dsp:cNvPr id="0" name=""/>
        <dsp:cNvSpPr/>
      </dsp:nvSpPr>
      <dsp:spPr>
        <a:xfrm>
          <a:off x="1812797" y="1744308"/>
          <a:ext cx="3246171" cy="811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Efeito no ambiente</a:t>
          </a:r>
          <a:endParaRPr lang="pt-BR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(</a:t>
          </a:r>
          <a:r>
            <a:rPr lang="pt-PT" sz="1500" i="1" kern="1200" dirty="0"/>
            <a:t>the effect on the environment</a:t>
          </a:r>
          <a:r>
            <a:rPr lang="pt-PT" sz="1500" kern="1200" dirty="0"/>
            <a:t>)</a:t>
          </a:r>
          <a:endParaRPr lang="pt-BR" sz="1500" kern="1200" dirty="0"/>
        </a:p>
      </dsp:txBody>
      <dsp:txXfrm>
        <a:off x="1812797" y="1744308"/>
        <a:ext cx="3246171" cy="811306"/>
      </dsp:txXfrm>
    </dsp:sp>
    <dsp:sp modelId="{F69B44D9-F86F-4B52-8326-F546E84E5DDC}">
      <dsp:nvSpPr>
        <dsp:cNvPr id="0" name=""/>
        <dsp:cNvSpPr/>
      </dsp:nvSpPr>
      <dsp:spPr>
        <a:xfrm>
          <a:off x="5185442" y="1744308"/>
          <a:ext cx="3246171" cy="811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dirty="0"/>
            <a:t>Falhas não descobertas antes da implantação do </a:t>
          </a:r>
          <a:r>
            <a:rPr lang="pt-PT" sz="900" i="1" kern="1200" dirty="0"/>
            <a:t>software</a:t>
          </a:r>
          <a:r>
            <a:rPr lang="pt-PT" sz="900" kern="1200" dirty="0"/>
            <a:t>.</a:t>
          </a:r>
          <a:endParaRPr lang="pt-BR" sz="900" kern="1200" dirty="0"/>
        </a:p>
      </dsp:txBody>
      <dsp:txXfrm>
        <a:off x="5185442" y="1744308"/>
        <a:ext cx="3246171" cy="811306"/>
      </dsp:txXfrm>
    </dsp:sp>
    <dsp:sp modelId="{B88EBED4-651A-4E2A-8981-AED21021EEE3}">
      <dsp:nvSpPr>
        <dsp:cNvPr id="0" name=""/>
        <dsp:cNvSpPr/>
      </dsp:nvSpPr>
      <dsp:spPr>
        <a:xfrm>
          <a:off x="1686322" y="2555615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5D50D-7D5C-41A2-9218-91704A9F65B7}">
      <dsp:nvSpPr>
        <dsp:cNvPr id="0" name=""/>
        <dsp:cNvSpPr/>
      </dsp:nvSpPr>
      <dsp:spPr>
        <a:xfrm>
          <a:off x="1812797" y="2596180"/>
          <a:ext cx="3246171" cy="811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Muitas falhas de </a:t>
          </a:r>
          <a:r>
            <a:rPr lang="pt-PT" sz="1500" i="1" kern="1200" dirty="0"/>
            <a:t>software</a:t>
          </a:r>
          <a:endParaRPr lang="pt-BR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(</a:t>
          </a:r>
          <a:r>
            <a:rPr lang="pt-PT" sz="1500" i="1" kern="1200" dirty="0"/>
            <a:t>too many software faults</a:t>
          </a:r>
          <a:r>
            <a:rPr lang="pt-PT" sz="1500" kern="1200" dirty="0"/>
            <a:t>)</a:t>
          </a:r>
          <a:endParaRPr lang="pt-BR" sz="1500" kern="1200" dirty="0"/>
        </a:p>
      </dsp:txBody>
      <dsp:txXfrm>
        <a:off x="1812797" y="2596180"/>
        <a:ext cx="3246171" cy="811306"/>
      </dsp:txXfrm>
    </dsp:sp>
    <dsp:sp modelId="{123A6B53-A340-4B14-8923-902562AC1BEB}">
      <dsp:nvSpPr>
        <dsp:cNvPr id="0" name=""/>
        <dsp:cNvSpPr/>
      </dsp:nvSpPr>
      <dsp:spPr>
        <a:xfrm>
          <a:off x="5185442" y="2596180"/>
          <a:ext cx="3246171" cy="405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dirty="0"/>
            <a:t>Desenvolvedores não configuram os recursos implementados para o correto funcionamento do software. </a:t>
          </a:r>
          <a:endParaRPr lang="pt-BR" sz="900" kern="1200" dirty="0"/>
        </a:p>
      </dsp:txBody>
      <dsp:txXfrm>
        <a:off x="5185442" y="2596180"/>
        <a:ext cx="3246171" cy="405653"/>
      </dsp:txXfrm>
    </dsp:sp>
    <dsp:sp modelId="{F957AF21-CB1E-4924-9BE1-7DC853ED3785}">
      <dsp:nvSpPr>
        <dsp:cNvPr id="0" name=""/>
        <dsp:cNvSpPr/>
      </dsp:nvSpPr>
      <dsp:spPr>
        <a:xfrm>
          <a:off x="5058968" y="3001833"/>
          <a:ext cx="32461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A455A-074F-41AF-A422-1277CE342974}">
      <dsp:nvSpPr>
        <dsp:cNvPr id="0" name=""/>
        <dsp:cNvSpPr/>
      </dsp:nvSpPr>
      <dsp:spPr>
        <a:xfrm>
          <a:off x="5185442" y="3001833"/>
          <a:ext cx="3246171" cy="405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/>
            <a:t>A prioridade da correção de defeitos é muito baixa.</a:t>
          </a:r>
          <a:endParaRPr lang="pt-BR" sz="900" kern="1200" dirty="0"/>
        </a:p>
      </dsp:txBody>
      <dsp:txXfrm>
        <a:off x="5185442" y="3001833"/>
        <a:ext cx="3246171" cy="405653"/>
      </dsp:txXfrm>
    </dsp:sp>
    <dsp:sp modelId="{93C631D2-3E99-4637-82EC-F00484144025}">
      <dsp:nvSpPr>
        <dsp:cNvPr id="0" name=""/>
        <dsp:cNvSpPr/>
      </dsp:nvSpPr>
      <dsp:spPr>
        <a:xfrm>
          <a:off x="1686322" y="3407486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730E3-4298-460E-A975-7EF2F1388E94}">
      <dsp:nvSpPr>
        <dsp:cNvPr id="0" name=""/>
        <dsp:cNvSpPr/>
      </dsp:nvSpPr>
      <dsp:spPr>
        <a:xfrm>
          <a:off x="1812797" y="3448052"/>
          <a:ext cx="3246171" cy="811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Resistência do usuário a mudanças</a:t>
          </a:r>
          <a:endParaRPr lang="pt-BR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(</a:t>
          </a:r>
          <a:r>
            <a:rPr lang="pt-PT" sz="1500" i="1" kern="1200" dirty="0"/>
            <a:t>user resistance to change</a:t>
          </a:r>
          <a:r>
            <a:rPr lang="pt-PT" sz="1500" kern="1200" dirty="0"/>
            <a:t>)</a:t>
          </a:r>
          <a:endParaRPr lang="pt-BR" sz="1500" kern="1200" dirty="0"/>
        </a:p>
      </dsp:txBody>
      <dsp:txXfrm>
        <a:off x="1812797" y="3448052"/>
        <a:ext cx="3246171" cy="811306"/>
      </dsp:txXfrm>
    </dsp:sp>
    <dsp:sp modelId="{405F1B6D-E63A-4929-B328-3CDD838D8DE6}">
      <dsp:nvSpPr>
        <dsp:cNvPr id="0" name=""/>
        <dsp:cNvSpPr/>
      </dsp:nvSpPr>
      <dsp:spPr>
        <a:xfrm>
          <a:off x="5185442" y="3448052"/>
          <a:ext cx="3246171" cy="811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kern="1200" dirty="0"/>
            <a:t>Mudanças	impostas externamente.</a:t>
          </a:r>
          <a:endParaRPr lang="pt-BR" sz="900" kern="1200" dirty="0"/>
        </a:p>
      </dsp:txBody>
      <dsp:txXfrm>
        <a:off x="5185442" y="3448052"/>
        <a:ext cx="3246171" cy="811306"/>
      </dsp:txXfrm>
    </dsp:sp>
    <dsp:sp modelId="{F8FCC3C1-1E41-4739-B74B-D979F29E2BC0}">
      <dsp:nvSpPr>
        <dsp:cNvPr id="0" name=""/>
        <dsp:cNvSpPr/>
      </dsp:nvSpPr>
      <dsp:spPr>
        <a:xfrm>
          <a:off x="1686322" y="4259358"/>
          <a:ext cx="6745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CC9C6-EFD0-42A7-A16F-A2D4D28CD2E2}">
      <dsp:nvSpPr>
        <dsp:cNvPr id="0" name=""/>
        <dsp:cNvSpPr/>
      </dsp:nvSpPr>
      <dsp:spPr>
        <a:xfrm>
          <a:off x="0" y="0"/>
          <a:ext cx="8267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24B57-73A6-43DA-8CD0-B00D6CE0FFC1}">
      <dsp:nvSpPr>
        <dsp:cNvPr id="0" name=""/>
        <dsp:cNvSpPr/>
      </dsp:nvSpPr>
      <dsp:spPr>
        <a:xfrm>
          <a:off x="0" y="0"/>
          <a:ext cx="1653439" cy="3967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i="0" kern="1200" dirty="0"/>
            <a:t>Estratégia de </a:t>
          </a:r>
          <a:r>
            <a:rPr lang="pt-BR" sz="2300" b="1" i="0" kern="1200" dirty="0" err="1"/>
            <a:t>Cut</a:t>
          </a:r>
          <a:r>
            <a:rPr lang="pt-BR" sz="2300" b="1" i="0" kern="1200" dirty="0"/>
            <a:t> Over</a:t>
          </a:r>
          <a:endParaRPr lang="pt-BR" sz="2300" kern="1200" dirty="0"/>
        </a:p>
      </dsp:txBody>
      <dsp:txXfrm>
        <a:off x="0" y="0"/>
        <a:ext cx="1653439" cy="3967888"/>
      </dsp:txXfrm>
    </dsp:sp>
    <dsp:sp modelId="{C2D5871D-8651-4218-9EC4-3E9908EF3318}">
      <dsp:nvSpPr>
        <dsp:cNvPr id="0" name=""/>
        <dsp:cNvSpPr/>
      </dsp:nvSpPr>
      <dsp:spPr>
        <a:xfrm>
          <a:off x="1777447" y="61998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0" i="0" kern="1200" dirty="0"/>
            <a:t>Discussão e Planejamento</a:t>
          </a:r>
          <a:endParaRPr lang="pt-BR" sz="3300" kern="1200" dirty="0"/>
        </a:p>
      </dsp:txBody>
      <dsp:txXfrm>
        <a:off x="1777447" y="61998"/>
        <a:ext cx="3182870" cy="1239964"/>
      </dsp:txXfrm>
    </dsp:sp>
    <dsp:sp modelId="{41088D99-3A6E-4758-8B6C-F065DF756992}">
      <dsp:nvSpPr>
        <dsp:cNvPr id="0" name=""/>
        <dsp:cNvSpPr/>
      </dsp:nvSpPr>
      <dsp:spPr>
        <a:xfrm>
          <a:off x="5084325" y="61998"/>
          <a:ext cx="3182870" cy="619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i="0" kern="1200" dirty="0"/>
            <a:t>Concentre-se na análise e documentação das evidências sistêmicas. Discutam as premissas de configuração, arquivos de apoio, validação de ambiente e ajustes finais necessários.</a:t>
          </a:r>
          <a:endParaRPr lang="pt-BR" sz="1000" kern="1200" dirty="0"/>
        </a:p>
      </dsp:txBody>
      <dsp:txXfrm>
        <a:off x="5084325" y="61998"/>
        <a:ext cx="3182870" cy="619982"/>
      </dsp:txXfrm>
    </dsp:sp>
    <dsp:sp modelId="{B9E266E2-9CDA-421E-91C4-DA8CDD8562D8}">
      <dsp:nvSpPr>
        <dsp:cNvPr id="0" name=""/>
        <dsp:cNvSpPr/>
      </dsp:nvSpPr>
      <dsp:spPr>
        <a:xfrm>
          <a:off x="4960317" y="681980"/>
          <a:ext cx="3182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DCAB3-1858-4948-92F5-B6472A7EF9E3}">
      <dsp:nvSpPr>
        <dsp:cNvPr id="0" name=""/>
        <dsp:cNvSpPr/>
      </dsp:nvSpPr>
      <dsp:spPr>
        <a:xfrm>
          <a:off x="5084325" y="681980"/>
          <a:ext cx="3182870" cy="619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i="0" kern="1200" dirty="0"/>
            <a:t>Elabore um checklist robusto que detalha todas as ações operacionais necessárias para um Go Live bem-sucedido.</a:t>
          </a:r>
          <a:endParaRPr lang="pt-BR" sz="1000" kern="1200" dirty="0"/>
        </a:p>
      </dsp:txBody>
      <dsp:txXfrm>
        <a:off x="5084325" y="681980"/>
        <a:ext cx="3182870" cy="619982"/>
      </dsp:txXfrm>
    </dsp:sp>
    <dsp:sp modelId="{AFF46E38-8709-455A-A4E0-3B688D608EB4}">
      <dsp:nvSpPr>
        <dsp:cNvPr id="0" name=""/>
        <dsp:cNvSpPr/>
      </dsp:nvSpPr>
      <dsp:spPr>
        <a:xfrm>
          <a:off x="1653439" y="1301963"/>
          <a:ext cx="6613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97057-D5A3-421D-AA9E-CC466726BA8F}">
      <dsp:nvSpPr>
        <dsp:cNvPr id="0" name=""/>
        <dsp:cNvSpPr/>
      </dsp:nvSpPr>
      <dsp:spPr>
        <a:xfrm>
          <a:off x="1777447" y="1363961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0" i="0" kern="1200" dirty="0"/>
            <a:t>Implementação</a:t>
          </a:r>
          <a:endParaRPr lang="pt-BR" sz="3300" kern="1200" dirty="0"/>
        </a:p>
      </dsp:txBody>
      <dsp:txXfrm>
        <a:off x="1777447" y="1363961"/>
        <a:ext cx="3182870" cy="1239964"/>
      </dsp:txXfrm>
    </dsp:sp>
    <dsp:sp modelId="{6B5B1276-AF25-4E25-9D26-0D552111EAB9}">
      <dsp:nvSpPr>
        <dsp:cNvPr id="0" name=""/>
        <dsp:cNvSpPr/>
      </dsp:nvSpPr>
      <dsp:spPr>
        <a:xfrm>
          <a:off x="5084325" y="1363961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i="0" kern="1200" dirty="0"/>
            <a:t>criar um plano de contingência que detalha todas as possíveis falhas que podem ocorrer durante o processo de Go Live e as ações operacionais correspondentes que precisam ser tomadas.</a:t>
          </a:r>
          <a:endParaRPr lang="pt-BR" sz="1000" kern="1200" dirty="0"/>
        </a:p>
      </dsp:txBody>
      <dsp:txXfrm>
        <a:off x="5084325" y="1363961"/>
        <a:ext cx="3182870" cy="1239964"/>
      </dsp:txXfrm>
    </dsp:sp>
    <dsp:sp modelId="{09A982A0-0EB7-411E-A9F5-95EC9E51F1D0}">
      <dsp:nvSpPr>
        <dsp:cNvPr id="0" name=""/>
        <dsp:cNvSpPr/>
      </dsp:nvSpPr>
      <dsp:spPr>
        <a:xfrm>
          <a:off x="1653439" y="2603926"/>
          <a:ext cx="6613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88ADB-DC8D-4CED-BF5F-D8C9C5BC9F42}">
      <dsp:nvSpPr>
        <dsp:cNvPr id="0" name=""/>
        <dsp:cNvSpPr/>
      </dsp:nvSpPr>
      <dsp:spPr>
        <a:xfrm>
          <a:off x="1777447" y="2665924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0" i="0" kern="1200" dirty="0"/>
            <a:t>Avaliação</a:t>
          </a:r>
          <a:endParaRPr lang="pt-BR" sz="3300" kern="1200" dirty="0"/>
        </a:p>
      </dsp:txBody>
      <dsp:txXfrm>
        <a:off x="1777447" y="2665924"/>
        <a:ext cx="3182870" cy="1239964"/>
      </dsp:txXfrm>
    </dsp:sp>
    <dsp:sp modelId="{2B1206B2-B7F3-467E-89AB-067F93A38138}">
      <dsp:nvSpPr>
        <dsp:cNvPr id="0" name=""/>
        <dsp:cNvSpPr/>
      </dsp:nvSpPr>
      <dsp:spPr>
        <a:xfrm>
          <a:off x="5084325" y="2665924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i="0" kern="1200"/>
            <a:t>Revise e avalie todos os documentos e listas de verificação criados para garantir que todos os critérios de avaliação sejam atendidos e que nada tenha sido deixado de fora.</a:t>
          </a:r>
          <a:endParaRPr lang="pt-BR" sz="1000" kern="1200" dirty="0"/>
        </a:p>
      </dsp:txBody>
      <dsp:txXfrm>
        <a:off x="5084325" y="2665924"/>
        <a:ext cx="3182870" cy="1239964"/>
      </dsp:txXfrm>
    </dsp:sp>
    <dsp:sp modelId="{23178634-02F6-4B74-A475-902149ACE660}">
      <dsp:nvSpPr>
        <dsp:cNvPr id="0" name=""/>
        <dsp:cNvSpPr/>
      </dsp:nvSpPr>
      <dsp:spPr>
        <a:xfrm>
          <a:off x="1653439" y="3905889"/>
          <a:ext cx="6613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CC9C6-EFD0-42A7-A16F-A2D4D28CD2E2}">
      <dsp:nvSpPr>
        <dsp:cNvPr id="0" name=""/>
        <dsp:cNvSpPr/>
      </dsp:nvSpPr>
      <dsp:spPr>
        <a:xfrm>
          <a:off x="0" y="0"/>
          <a:ext cx="8267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24B57-73A6-43DA-8CD0-B00D6CE0FFC1}">
      <dsp:nvSpPr>
        <dsp:cNvPr id="0" name=""/>
        <dsp:cNvSpPr/>
      </dsp:nvSpPr>
      <dsp:spPr>
        <a:xfrm>
          <a:off x="0" y="0"/>
          <a:ext cx="1653439" cy="3967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i="0" kern="1200" dirty="0"/>
            <a:t>Testes Integrados</a:t>
          </a:r>
          <a:endParaRPr lang="pt-BR" sz="2200" kern="1200" dirty="0"/>
        </a:p>
      </dsp:txBody>
      <dsp:txXfrm>
        <a:off x="0" y="0"/>
        <a:ext cx="1653439" cy="3967888"/>
      </dsp:txXfrm>
    </dsp:sp>
    <dsp:sp modelId="{C2D5871D-8651-4218-9EC4-3E9908EF3318}">
      <dsp:nvSpPr>
        <dsp:cNvPr id="0" name=""/>
        <dsp:cNvSpPr/>
      </dsp:nvSpPr>
      <dsp:spPr>
        <a:xfrm>
          <a:off x="1777447" y="61998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0" i="0" kern="1200"/>
            <a:t>Planejamento e Documentação</a:t>
          </a:r>
          <a:endParaRPr lang="pt-BR" sz="3300" kern="1200" dirty="0"/>
        </a:p>
      </dsp:txBody>
      <dsp:txXfrm>
        <a:off x="1777447" y="61998"/>
        <a:ext cx="3182870" cy="1239964"/>
      </dsp:txXfrm>
    </dsp:sp>
    <dsp:sp modelId="{41088D99-3A6E-4758-8B6C-F065DF756992}">
      <dsp:nvSpPr>
        <dsp:cNvPr id="0" name=""/>
        <dsp:cNvSpPr/>
      </dsp:nvSpPr>
      <dsp:spPr>
        <a:xfrm>
          <a:off x="5084325" y="61998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kern="1200" dirty="0"/>
            <a:t>Concentre-se em criar uma documentação detalhada que inclui o roteiro de execução dos testes integrados, apresentação dos critérios de aprovação estabelecidos, cronograma e sequência de testes definida.</a:t>
          </a:r>
          <a:endParaRPr lang="pt-BR" sz="1200" kern="1200" dirty="0"/>
        </a:p>
      </dsp:txBody>
      <dsp:txXfrm>
        <a:off x="5084325" y="61998"/>
        <a:ext cx="3182870" cy="1239964"/>
      </dsp:txXfrm>
    </dsp:sp>
    <dsp:sp modelId="{AFF46E38-8709-455A-A4E0-3B688D608EB4}">
      <dsp:nvSpPr>
        <dsp:cNvPr id="0" name=""/>
        <dsp:cNvSpPr/>
      </dsp:nvSpPr>
      <dsp:spPr>
        <a:xfrm>
          <a:off x="1653439" y="1301963"/>
          <a:ext cx="6613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5AE15-A957-4D7E-861A-F65C832004D1}">
      <dsp:nvSpPr>
        <dsp:cNvPr id="0" name=""/>
        <dsp:cNvSpPr/>
      </dsp:nvSpPr>
      <dsp:spPr>
        <a:xfrm>
          <a:off x="1777447" y="1363961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0" i="0" kern="1200" dirty="0"/>
            <a:t>Execução dos Testes</a:t>
          </a:r>
          <a:endParaRPr lang="pt-BR" sz="3300" kern="1200" dirty="0"/>
        </a:p>
      </dsp:txBody>
      <dsp:txXfrm>
        <a:off x="1777447" y="1363961"/>
        <a:ext cx="3182870" cy="1239964"/>
      </dsp:txXfrm>
    </dsp:sp>
    <dsp:sp modelId="{D3DA696F-3C23-43C3-8F6B-818C393028A2}">
      <dsp:nvSpPr>
        <dsp:cNvPr id="0" name=""/>
        <dsp:cNvSpPr/>
      </dsp:nvSpPr>
      <dsp:spPr>
        <a:xfrm>
          <a:off x="5084325" y="1363961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kern="1200" dirty="0"/>
            <a:t>Concentre-se no preenchimento adequado do documento de Plano de testes integrados. Garanta que todas as evidências dos resultados dos testes estão devidamente documentadas e armazenadas.</a:t>
          </a:r>
          <a:endParaRPr lang="pt-BR" sz="1200" kern="1200" dirty="0"/>
        </a:p>
      </dsp:txBody>
      <dsp:txXfrm>
        <a:off x="5084325" y="1363961"/>
        <a:ext cx="3182870" cy="1239964"/>
      </dsp:txXfrm>
    </dsp:sp>
    <dsp:sp modelId="{288F0596-AB27-432C-BC6D-C4A0A7497BCF}">
      <dsp:nvSpPr>
        <dsp:cNvPr id="0" name=""/>
        <dsp:cNvSpPr/>
      </dsp:nvSpPr>
      <dsp:spPr>
        <a:xfrm>
          <a:off x="1653439" y="2603926"/>
          <a:ext cx="6613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49D6E-BDBF-4A99-ACF2-3503EAAEFED3}">
      <dsp:nvSpPr>
        <dsp:cNvPr id="0" name=""/>
        <dsp:cNvSpPr/>
      </dsp:nvSpPr>
      <dsp:spPr>
        <a:xfrm>
          <a:off x="1777447" y="2665924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0" i="0" kern="1200"/>
            <a:t>Avaliação e Ajustes</a:t>
          </a:r>
          <a:endParaRPr lang="pt-BR" sz="3300" kern="1200" dirty="0"/>
        </a:p>
      </dsp:txBody>
      <dsp:txXfrm>
        <a:off x="1777447" y="2665924"/>
        <a:ext cx="3182870" cy="1239964"/>
      </dsp:txXfrm>
    </dsp:sp>
    <dsp:sp modelId="{77780485-CB21-494F-8D9C-F4BA75F7315D}">
      <dsp:nvSpPr>
        <dsp:cNvPr id="0" name=""/>
        <dsp:cNvSpPr/>
      </dsp:nvSpPr>
      <dsp:spPr>
        <a:xfrm>
          <a:off x="5084325" y="2665924"/>
          <a:ext cx="3182870" cy="1239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kern="1200" dirty="0"/>
            <a:t>Revise toda a documentação e os resultados dos testes para garantir que todos os critérios de avaliação sejam atendidos. Ajuste e atualize os documentos conforme necessário para refletir os resultados dos testes de forma precisa.</a:t>
          </a:r>
          <a:endParaRPr lang="pt-BR" sz="1200" kern="1200" dirty="0"/>
        </a:p>
      </dsp:txBody>
      <dsp:txXfrm>
        <a:off x="5084325" y="2665924"/>
        <a:ext cx="3182870" cy="1239964"/>
      </dsp:txXfrm>
    </dsp:sp>
    <dsp:sp modelId="{EA986FE3-D6D8-40A0-8165-60CD09D871BA}">
      <dsp:nvSpPr>
        <dsp:cNvPr id="0" name=""/>
        <dsp:cNvSpPr/>
      </dsp:nvSpPr>
      <dsp:spPr>
        <a:xfrm>
          <a:off x="1653439" y="3905889"/>
          <a:ext cx="6613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CC9C6-EFD0-42A7-A16F-A2D4D28CD2E2}">
      <dsp:nvSpPr>
        <dsp:cNvPr id="0" name=""/>
        <dsp:cNvSpPr/>
      </dsp:nvSpPr>
      <dsp:spPr>
        <a:xfrm>
          <a:off x="0" y="0"/>
          <a:ext cx="8267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24B57-73A6-43DA-8CD0-B00D6CE0FFC1}">
      <dsp:nvSpPr>
        <dsp:cNvPr id="0" name=""/>
        <dsp:cNvSpPr/>
      </dsp:nvSpPr>
      <dsp:spPr>
        <a:xfrm>
          <a:off x="0" y="0"/>
          <a:ext cx="8267196" cy="1983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800" kern="1200" dirty="0"/>
            <a:t>Vamos rodar um PDCA?</a:t>
          </a:r>
        </a:p>
      </dsp:txBody>
      <dsp:txXfrm>
        <a:off x="0" y="0"/>
        <a:ext cx="8267196" cy="1983944"/>
      </dsp:txXfrm>
    </dsp:sp>
    <dsp:sp modelId="{E35257B4-696F-4474-9005-7D899A7047B2}">
      <dsp:nvSpPr>
        <dsp:cNvPr id="0" name=""/>
        <dsp:cNvSpPr/>
      </dsp:nvSpPr>
      <dsp:spPr>
        <a:xfrm>
          <a:off x="0" y="1983944"/>
          <a:ext cx="8267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0A19B-2376-4129-98BC-5912E1BA0613}">
      <dsp:nvSpPr>
        <dsp:cNvPr id="0" name=""/>
        <dsp:cNvSpPr/>
      </dsp:nvSpPr>
      <dsp:spPr>
        <a:xfrm>
          <a:off x="0" y="1983944"/>
          <a:ext cx="8267196" cy="1983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800" kern="1200" dirty="0"/>
            <a:t>O que pode ser melhorado na entrega?</a:t>
          </a:r>
        </a:p>
      </dsp:txBody>
      <dsp:txXfrm>
        <a:off x="0" y="1983944"/>
        <a:ext cx="8267196" cy="19839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CC9C6-EFD0-42A7-A16F-A2D4D28CD2E2}">
      <dsp:nvSpPr>
        <dsp:cNvPr id="0" name=""/>
        <dsp:cNvSpPr/>
      </dsp:nvSpPr>
      <dsp:spPr>
        <a:xfrm>
          <a:off x="0" y="0"/>
          <a:ext cx="8267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24B57-73A6-43DA-8CD0-B00D6CE0FFC1}">
      <dsp:nvSpPr>
        <dsp:cNvPr id="0" name=""/>
        <dsp:cNvSpPr/>
      </dsp:nvSpPr>
      <dsp:spPr>
        <a:xfrm>
          <a:off x="0" y="0"/>
          <a:ext cx="1653439" cy="3967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Meta: Implantação Perfeita</a:t>
          </a:r>
        </a:p>
      </dsp:txBody>
      <dsp:txXfrm>
        <a:off x="0" y="0"/>
        <a:ext cx="1653439" cy="3967888"/>
      </dsp:txXfrm>
    </dsp:sp>
    <dsp:sp modelId="{8E5286ED-045D-4EC4-B788-7718F3957402}">
      <dsp:nvSpPr>
        <dsp:cNvPr id="0" name=""/>
        <dsp:cNvSpPr/>
      </dsp:nvSpPr>
      <dsp:spPr>
        <a:xfrm>
          <a:off x="1777447" y="92222"/>
          <a:ext cx="3182870" cy="184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700" kern="1200" dirty="0"/>
            <a:t>Apresentação</a:t>
          </a:r>
        </a:p>
      </dsp:txBody>
      <dsp:txXfrm>
        <a:off x="1777447" y="92222"/>
        <a:ext cx="3182870" cy="1844447"/>
      </dsp:txXfrm>
    </dsp:sp>
    <dsp:sp modelId="{C2CE3226-C8E5-4684-A28B-252037F6E8E5}">
      <dsp:nvSpPr>
        <dsp:cNvPr id="0" name=""/>
        <dsp:cNvSpPr/>
      </dsp:nvSpPr>
      <dsp:spPr>
        <a:xfrm>
          <a:off x="5084325" y="92222"/>
          <a:ext cx="3182870" cy="30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/>
            <a:t>Qual a reação do parceiro e cliente da semana passada?</a:t>
          </a:r>
        </a:p>
      </dsp:txBody>
      <dsp:txXfrm>
        <a:off x="5084325" y="92222"/>
        <a:ext cx="3182870" cy="307107"/>
      </dsp:txXfrm>
    </dsp:sp>
    <dsp:sp modelId="{E3A45F6C-E219-49F8-8F58-6278A11C63EA}">
      <dsp:nvSpPr>
        <dsp:cNvPr id="0" name=""/>
        <dsp:cNvSpPr/>
      </dsp:nvSpPr>
      <dsp:spPr>
        <a:xfrm>
          <a:off x="4960317" y="399330"/>
          <a:ext cx="3182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CA2A5-C1E1-4037-A228-D62016FE8F66}">
      <dsp:nvSpPr>
        <dsp:cNvPr id="0" name=""/>
        <dsp:cNvSpPr/>
      </dsp:nvSpPr>
      <dsp:spPr>
        <a:xfrm>
          <a:off x="5084325" y="399330"/>
          <a:ext cx="3182870" cy="30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/>
            <a:t>O que pode ser melhorado baseado nas percepções do time?</a:t>
          </a:r>
        </a:p>
      </dsp:txBody>
      <dsp:txXfrm>
        <a:off x="5084325" y="399330"/>
        <a:ext cx="3182870" cy="307107"/>
      </dsp:txXfrm>
    </dsp:sp>
    <dsp:sp modelId="{A4DA04D6-D9AE-46EA-A536-77DACC246A60}">
      <dsp:nvSpPr>
        <dsp:cNvPr id="0" name=""/>
        <dsp:cNvSpPr/>
      </dsp:nvSpPr>
      <dsp:spPr>
        <a:xfrm>
          <a:off x="4960317" y="706437"/>
          <a:ext cx="3182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A7F1A-09B7-4528-8D5B-8C0EBB0294BF}">
      <dsp:nvSpPr>
        <dsp:cNvPr id="0" name=""/>
        <dsp:cNvSpPr/>
      </dsp:nvSpPr>
      <dsp:spPr>
        <a:xfrm>
          <a:off x="5084325" y="706437"/>
          <a:ext cx="3182870" cy="30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/>
            <a:t>Checklist foi realizado? Criação de um checklist para sexta</a:t>
          </a:r>
        </a:p>
      </dsp:txBody>
      <dsp:txXfrm>
        <a:off x="5084325" y="706437"/>
        <a:ext cx="3182870" cy="307107"/>
      </dsp:txXfrm>
    </dsp:sp>
    <dsp:sp modelId="{B8D5D4C5-9B63-4613-BD05-780B373D0FCA}">
      <dsp:nvSpPr>
        <dsp:cNvPr id="0" name=""/>
        <dsp:cNvSpPr/>
      </dsp:nvSpPr>
      <dsp:spPr>
        <a:xfrm>
          <a:off x="4960317" y="1013545"/>
          <a:ext cx="3182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6F49D-78D0-42A6-9731-C7D59A5748FB}">
      <dsp:nvSpPr>
        <dsp:cNvPr id="0" name=""/>
        <dsp:cNvSpPr/>
      </dsp:nvSpPr>
      <dsp:spPr>
        <a:xfrm>
          <a:off x="5084325" y="1013545"/>
          <a:ext cx="3182870" cy="30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/>
            <a:t>Testes integrados estão ok?</a:t>
          </a:r>
        </a:p>
      </dsp:txBody>
      <dsp:txXfrm>
        <a:off x="5084325" y="1013545"/>
        <a:ext cx="3182870" cy="307107"/>
      </dsp:txXfrm>
    </dsp:sp>
    <dsp:sp modelId="{E5FA4132-5956-4C3A-ACA6-69A0129DAE44}">
      <dsp:nvSpPr>
        <dsp:cNvPr id="0" name=""/>
        <dsp:cNvSpPr/>
      </dsp:nvSpPr>
      <dsp:spPr>
        <a:xfrm>
          <a:off x="4960317" y="1320653"/>
          <a:ext cx="3182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0B99D-1638-4F83-9594-36BEF7F47ACA}">
      <dsp:nvSpPr>
        <dsp:cNvPr id="0" name=""/>
        <dsp:cNvSpPr/>
      </dsp:nvSpPr>
      <dsp:spPr>
        <a:xfrm>
          <a:off x="5084325" y="1320653"/>
          <a:ext cx="3182870" cy="30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/>
            <a:t>Estratégia de </a:t>
          </a:r>
          <a:r>
            <a:rPr lang="pt-BR" sz="900" kern="1200" dirty="0" err="1"/>
            <a:t>CutOver</a:t>
          </a:r>
          <a:r>
            <a:rPr lang="pt-BR" sz="900" kern="1200" dirty="0"/>
            <a:t> está finalizada?</a:t>
          </a:r>
        </a:p>
      </dsp:txBody>
      <dsp:txXfrm>
        <a:off x="5084325" y="1320653"/>
        <a:ext cx="3182870" cy="307107"/>
      </dsp:txXfrm>
    </dsp:sp>
    <dsp:sp modelId="{835B1B85-4970-45ED-903B-8F67F44E47EA}">
      <dsp:nvSpPr>
        <dsp:cNvPr id="0" name=""/>
        <dsp:cNvSpPr/>
      </dsp:nvSpPr>
      <dsp:spPr>
        <a:xfrm>
          <a:off x="4960317" y="1627761"/>
          <a:ext cx="3182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4AF1A-7E6F-46DF-AC36-02EFBF8CF144}">
      <dsp:nvSpPr>
        <dsp:cNvPr id="0" name=""/>
        <dsp:cNvSpPr/>
      </dsp:nvSpPr>
      <dsp:spPr>
        <a:xfrm>
          <a:off x="5084325" y="1627761"/>
          <a:ext cx="3182870" cy="30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/>
            <a:t>5w1h para o plano de contenção?</a:t>
          </a:r>
        </a:p>
      </dsp:txBody>
      <dsp:txXfrm>
        <a:off x="5084325" y="1627761"/>
        <a:ext cx="3182870" cy="307107"/>
      </dsp:txXfrm>
    </dsp:sp>
    <dsp:sp modelId="{DEDE3675-7690-4D9F-95DF-B568B527880C}">
      <dsp:nvSpPr>
        <dsp:cNvPr id="0" name=""/>
        <dsp:cNvSpPr/>
      </dsp:nvSpPr>
      <dsp:spPr>
        <a:xfrm>
          <a:off x="1653439" y="1936670"/>
          <a:ext cx="6613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B76DA-B499-444E-9FBD-0595C685C255}">
      <dsp:nvSpPr>
        <dsp:cNvPr id="0" name=""/>
        <dsp:cNvSpPr/>
      </dsp:nvSpPr>
      <dsp:spPr>
        <a:xfrm>
          <a:off x="1777447" y="2028892"/>
          <a:ext cx="3182870" cy="184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700" kern="1200" dirty="0"/>
            <a:t>Artefatos</a:t>
          </a:r>
        </a:p>
      </dsp:txBody>
      <dsp:txXfrm>
        <a:off x="1777447" y="2028892"/>
        <a:ext cx="3182870" cy="1844447"/>
      </dsp:txXfrm>
    </dsp:sp>
    <dsp:sp modelId="{082CA270-25DB-49CF-9A23-AA2ACE95DAEE}">
      <dsp:nvSpPr>
        <dsp:cNvPr id="0" name=""/>
        <dsp:cNvSpPr/>
      </dsp:nvSpPr>
      <dsp:spPr>
        <a:xfrm>
          <a:off x="5084325" y="2028892"/>
          <a:ext cx="3182870" cy="614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/>
            <a:t>Padronização no </a:t>
          </a:r>
          <a:r>
            <a:rPr lang="pt-BR" sz="900" kern="1200" dirty="0" err="1"/>
            <a:t>github</a:t>
          </a:r>
          <a:r>
            <a:rPr lang="pt-BR" sz="900" kern="1200" dirty="0"/>
            <a:t> em pastas por sprints</a:t>
          </a:r>
        </a:p>
      </dsp:txBody>
      <dsp:txXfrm>
        <a:off x="5084325" y="2028892"/>
        <a:ext cx="3182870" cy="614215"/>
      </dsp:txXfrm>
    </dsp:sp>
    <dsp:sp modelId="{E6F76FC9-B97D-4EC9-8234-4A8E457D5232}">
      <dsp:nvSpPr>
        <dsp:cNvPr id="0" name=""/>
        <dsp:cNvSpPr/>
      </dsp:nvSpPr>
      <dsp:spPr>
        <a:xfrm>
          <a:off x="4960317" y="2643108"/>
          <a:ext cx="3182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6D9AE-ECB4-45E9-B402-C637895B0513}">
      <dsp:nvSpPr>
        <dsp:cNvPr id="0" name=""/>
        <dsp:cNvSpPr/>
      </dsp:nvSpPr>
      <dsp:spPr>
        <a:xfrm>
          <a:off x="5084325" y="2643108"/>
          <a:ext cx="3182870" cy="614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/>
            <a:t>Arquivo em PDF ok, sem erros de digitação e português?</a:t>
          </a:r>
        </a:p>
      </dsp:txBody>
      <dsp:txXfrm>
        <a:off x="5084325" y="2643108"/>
        <a:ext cx="3182870" cy="614215"/>
      </dsp:txXfrm>
    </dsp:sp>
    <dsp:sp modelId="{9AE791C5-F065-4BDA-A9B4-635169D3F27B}">
      <dsp:nvSpPr>
        <dsp:cNvPr id="0" name=""/>
        <dsp:cNvSpPr/>
      </dsp:nvSpPr>
      <dsp:spPr>
        <a:xfrm>
          <a:off x="4960317" y="3257323"/>
          <a:ext cx="3182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6B274-E84C-41C0-BDFA-514C8C073A4F}">
      <dsp:nvSpPr>
        <dsp:cNvPr id="0" name=""/>
        <dsp:cNvSpPr/>
      </dsp:nvSpPr>
      <dsp:spPr>
        <a:xfrm>
          <a:off x="5084325" y="3257323"/>
          <a:ext cx="3182870" cy="614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/>
            <a:t>Tempestade de Ideias: O que mais pode ser pensado? Vamos rodar o PDCA para a próxima sprint também!</a:t>
          </a:r>
        </a:p>
      </dsp:txBody>
      <dsp:txXfrm>
        <a:off x="5084325" y="3257323"/>
        <a:ext cx="3182870" cy="614215"/>
      </dsp:txXfrm>
    </dsp:sp>
    <dsp:sp modelId="{136491AD-035B-4271-B39C-46766A74F19C}">
      <dsp:nvSpPr>
        <dsp:cNvPr id="0" name=""/>
        <dsp:cNvSpPr/>
      </dsp:nvSpPr>
      <dsp:spPr>
        <a:xfrm>
          <a:off x="1653439" y="3873340"/>
          <a:ext cx="6613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c1efb349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c1efb349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110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5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516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994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618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96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455613b64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455613b64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142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40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98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496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31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1efb349b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dc1efb349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942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c1efb349b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dc1efb349b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2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3" descr="image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2">
  <p:cSld name="TITLE_AND_BODY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3">
  <p:cSld name="TITLE_AND_BODY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4">
  <p:cSld name="TITLE_AND_BODY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5">
  <p:cSld name="TITLE_AND_BODY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6">
  <p:cSld name="TITLE_AND_BODY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7">
  <p:cSld name="TITLE_AND_BODY_8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">
  <p:cSld name="Seçã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1" descr="A building with cars parked in front&#10;&#10;Description automatically generated with low confidenc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1"/>
          <p:cNvSpPr/>
          <p:nvPr/>
        </p:nvSpPr>
        <p:spPr>
          <a:xfrm>
            <a:off x="8490857" y="-1"/>
            <a:ext cx="653100" cy="4572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1"/>
          <p:cNvSpPr/>
          <p:nvPr/>
        </p:nvSpPr>
        <p:spPr>
          <a:xfrm>
            <a:off x="0" y="1"/>
            <a:ext cx="8490900" cy="84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51" descr="image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2" descr="image1.png"/>
          <p:cNvPicPr preferRelativeResize="0"/>
          <p:nvPr/>
        </p:nvPicPr>
        <p:blipFill rotWithShape="1">
          <a:blip r:embed="rId2">
            <a:alphaModFix/>
          </a:blip>
          <a:srcRect r="19367"/>
          <a:stretch/>
        </p:blipFill>
        <p:spPr>
          <a:xfrm>
            <a:off x="8600751" y="97643"/>
            <a:ext cx="466082" cy="24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2"/>
          <p:cNvSpPr/>
          <p:nvPr/>
        </p:nvSpPr>
        <p:spPr>
          <a:xfrm>
            <a:off x="8963309" y="221792"/>
            <a:ext cx="1035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ITLE_AND_BODY_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2pPr>
            <a:lvl3pPr marL="137160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3pPr>
            <a:lvl4pPr marL="182880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4pPr>
            <a:lvl5pPr marL="228600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1">
  <p:cSld name="TITLE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eme A">
  <p:cSld name="Theme A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2">
  <p:cSld name="1_Títul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8">
  <p:cSld name="TITLE_AND_BODY_10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Subtítulo">
  <p:cSld name="TITL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9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marL="274320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60"/>
          <p:cNvCxnSpPr/>
          <p:nvPr/>
        </p:nvCxnSpPr>
        <p:spPr>
          <a:xfrm>
            <a:off x="665987" y="334311"/>
            <a:ext cx="0" cy="4474800"/>
          </a:xfrm>
          <a:prstGeom prst="straightConnector1">
            <a:avLst/>
          </a:prstGeom>
          <a:noFill/>
          <a:ln w="12700" cap="flat" cmpd="sng">
            <a:solidFill>
              <a:srgbClr val="A6A6A6">
                <a:alpha val="2509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60"/>
          <p:cNvSpPr txBox="1">
            <a:spLocks noGrp="1"/>
          </p:cNvSpPr>
          <p:nvPr>
            <p:ph type="sldNum" idx="12"/>
          </p:nvPr>
        </p:nvSpPr>
        <p:spPr>
          <a:xfrm flipH="1">
            <a:off x="62181" y="4577156"/>
            <a:ext cx="221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Marcadores 1">
  <p:cSld name="Título e Marcadore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61"/>
          <p:cNvGrpSpPr/>
          <p:nvPr/>
        </p:nvGrpSpPr>
        <p:grpSpPr>
          <a:xfrm>
            <a:off x="-102955" y="-70688"/>
            <a:ext cx="9398812" cy="657345"/>
            <a:chOff x="-1" y="0"/>
            <a:chExt cx="25063499" cy="1752921"/>
          </a:xfrm>
        </p:grpSpPr>
        <p:pic>
          <p:nvPicPr>
            <p:cNvPr id="248" name="Google Shape;248;p61" descr="image1.png"/>
            <p:cNvPicPr preferRelativeResize="0"/>
            <p:nvPr/>
          </p:nvPicPr>
          <p:blipFill rotWithShape="1">
            <a:blip r:embed="rId2">
              <a:alphaModFix/>
            </a:blip>
            <a:srcRect l="248" t="86979" r="248" b="1501"/>
            <a:stretch/>
          </p:blipFill>
          <p:spPr>
            <a:xfrm>
              <a:off x="-1" y="0"/>
              <a:ext cx="25063499" cy="175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1" descr="image7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10044" y="465936"/>
              <a:ext cx="1700199" cy="928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61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2"/>
          <p:cNvSpPr txBox="1"/>
          <p:nvPr/>
        </p:nvSpPr>
        <p:spPr>
          <a:xfrm>
            <a:off x="2524550" y="2387700"/>
            <a:ext cx="605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Implantação de Sistemas</a:t>
            </a:r>
            <a:endParaRPr sz="3600" b="1" dirty="0">
              <a:solidFill>
                <a:srgbClr val="ECECE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Artefatos da Semana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3FC33C4D-F550-F467-0DE4-035B77E4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394" y="731378"/>
            <a:ext cx="6415211" cy="41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6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Artefatos da Semana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FD49381-6D93-8F56-DC04-5E98EC87E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373" y="702900"/>
            <a:ext cx="6226190" cy="41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6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Atividade!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E3F4412-7C8B-D951-86D6-513A64E00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731750"/>
              </p:ext>
            </p:extLst>
          </p:nvPr>
        </p:nvGraphicFramePr>
        <p:xfrm>
          <a:off x="521775" y="626751"/>
          <a:ext cx="8267196" cy="396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0264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Atividade!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E3F4412-7C8B-D951-86D6-513A64E00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016683"/>
              </p:ext>
            </p:extLst>
          </p:nvPr>
        </p:nvGraphicFramePr>
        <p:xfrm>
          <a:off x="521775" y="626751"/>
          <a:ext cx="8267196" cy="396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602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Atividade!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E3F4412-7C8B-D951-86D6-513A64E00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886535"/>
              </p:ext>
            </p:extLst>
          </p:nvPr>
        </p:nvGraphicFramePr>
        <p:xfrm>
          <a:off x="521775" y="626751"/>
          <a:ext cx="8267196" cy="396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4177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Atividade!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E3F4412-7C8B-D951-86D6-513A64E00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961568"/>
              </p:ext>
            </p:extLst>
          </p:nvPr>
        </p:nvGraphicFramePr>
        <p:xfrm>
          <a:off x="521775" y="626751"/>
          <a:ext cx="8267196" cy="396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4539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67" y="0"/>
            <a:ext cx="9203266" cy="517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47" y="1883750"/>
            <a:ext cx="1982801" cy="10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Autoestudos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DE9B65E-DAA1-3606-E45E-38D0D33D8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9" y="974687"/>
            <a:ext cx="7713551" cy="3194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47C3370-3D10-9E63-3408-C667CE14C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8830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66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7037974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Metodologia Ágil de Implantação -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Product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Lifecycle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Management 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Product Lifecycle Management an Overview">
            <a:extLst>
              <a:ext uri="{FF2B5EF4-FFF2-40B4-BE49-F238E27FC236}">
                <a16:creationId xmlns:a16="http://schemas.microsoft.com/office/drawing/2014/main" id="{75E7FE2E-5ADC-F19E-70BF-156391F0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70" y="724526"/>
            <a:ext cx="4296660" cy="404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08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7037974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Metodologia Ágil de Implantação -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Product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Lifecycle</a:t>
            </a: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 Management </a:t>
            </a: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77F6AB4-523D-5CCC-CE0A-F7E91340B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324938"/>
              </p:ext>
            </p:extLst>
          </p:nvPr>
        </p:nvGraphicFramePr>
        <p:xfrm>
          <a:off x="381186" y="700691"/>
          <a:ext cx="86564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256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4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O Ato da implantação é um Projeto em Si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E87BDD7-2B88-D885-D04E-734EF89BB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015" y="754665"/>
            <a:ext cx="5761970" cy="40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4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0941A4-E440-C18A-4D1F-1E43882D9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388012"/>
              </p:ext>
            </p:extLst>
          </p:nvPr>
        </p:nvGraphicFramePr>
        <p:xfrm>
          <a:off x="521776" y="193024"/>
          <a:ext cx="8431614" cy="4304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3618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64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0941A4-E440-C18A-4D1F-1E43882D9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000795"/>
              </p:ext>
            </p:extLst>
          </p:nvPr>
        </p:nvGraphicFramePr>
        <p:xfrm>
          <a:off x="521776" y="193024"/>
          <a:ext cx="8431614" cy="4304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449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0"/>
          <p:cNvSpPr txBox="1"/>
          <p:nvPr/>
        </p:nvSpPr>
        <p:spPr>
          <a:xfrm>
            <a:off x="2524550" y="2387700"/>
            <a:ext cx="3511200" cy="120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Foco nos Artefatos!</a:t>
            </a:r>
            <a:endParaRPr sz="3600" b="1" dirty="0">
              <a:solidFill>
                <a:srgbClr val="ECECE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368249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747</Words>
  <Application>Microsoft Office PowerPoint</Application>
  <PresentationFormat>Apresentação na tela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Century Gothic</vt:lpstr>
      <vt:lpstr>Helvetica Neue</vt:lpstr>
      <vt:lpstr>Helvetica Neue Light</vt:lpstr>
      <vt:lpstr>Inter</vt:lpstr>
      <vt:lpstr>Manrope</vt:lpstr>
      <vt:lpstr>Space Mono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Afonso Cesar Lelis Brandão</cp:lastModifiedBy>
  <cp:revision>11</cp:revision>
  <dcterms:modified xsi:type="dcterms:W3CDTF">2023-09-18T12:08:57Z</dcterms:modified>
</cp:coreProperties>
</file>